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06" r:id="rId4"/>
  </p:sldMasterIdLst>
  <p:notesMasterIdLst>
    <p:notesMasterId r:id="rId16"/>
  </p:notesMasterIdLst>
  <p:handoutMasterIdLst>
    <p:handoutMasterId r:id="rId17"/>
  </p:handoutMasterIdLst>
  <p:sldIdLst>
    <p:sldId id="256" r:id="rId5"/>
    <p:sldId id="348" r:id="rId6"/>
    <p:sldId id="343" r:id="rId7"/>
    <p:sldId id="345" r:id="rId8"/>
    <p:sldId id="346" r:id="rId9"/>
    <p:sldId id="347" r:id="rId10"/>
    <p:sldId id="349" r:id="rId11"/>
    <p:sldId id="350" r:id="rId12"/>
    <p:sldId id="352" r:id="rId13"/>
    <p:sldId id="351" r:id="rId14"/>
    <p:sldId id="353"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FDD2323-AE86-45AD-92CC-AF4C1E108613}">
          <p14:sldIdLst>
            <p14:sldId id="256"/>
          </p14:sldIdLst>
        </p14:section>
        <p14:section name="Untitled Section" id="{6C998DE5-867B-4D89-889C-222BF28E29FE}">
          <p14:sldIdLst>
            <p14:sldId id="348"/>
            <p14:sldId id="343"/>
            <p14:sldId id="345"/>
            <p14:sldId id="346"/>
            <p14:sldId id="347"/>
            <p14:sldId id="349"/>
            <p14:sldId id="350"/>
            <p14:sldId id="352"/>
            <p14:sldId id="351"/>
            <p14:sldId id="353"/>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01449"/>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3725" autoAdjust="0"/>
  </p:normalViewPr>
  <p:slideViewPr>
    <p:cSldViewPr snapToGrid="0">
      <p:cViewPr varScale="1">
        <p:scale>
          <a:sx n="82" d="100"/>
          <a:sy n="82" d="100"/>
        </p:scale>
        <p:origin x="720" y="4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48" d="100"/>
          <a:sy n="48" d="100"/>
        </p:scale>
        <p:origin x="1836"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A47A63F-9D06-479D-A04D-717692D4326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C51F70DC-6EDE-457C-B55A-39AC7DE41A3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87C06C4-C5A6-48FB-97F5-B20A44F857E9}" type="datetimeFigureOut">
              <a:rPr lang="en-US" smtClean="0"/>
              <a:t>5/4/2022</a:t>
            </a:fld>
            <a:endParaRPr lang="en-US"/>
          </a:p>
        </p:txBody>
      </p:sp>
      <p:sp>
        <p:nvSpPr>
          <p:cNvPr id="4" name="Footer Placeholder 3">
            <a:extLst>
              <a:ext uri="{FF2B5EF4-FFF2-40B4-BE49-F238E27FC236}">
                <a16:creationId xmlns:a16="http://schemas.microsoft.com/office/drawing/2014/main" id="{146987CF-42F5-4BB0-AD0D-1D64C359446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22368FB4-296C-4F8C-BFA3-D7C3AD617B6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F555657-0A12-495F-9FFA-D8F7554E7C39}" type="slidenum">
              <a:rPr lang="en-US" smtClean="0"/>
              <a:t>‹#›</a:t>
            </a:fld>
            <a:endParaRPr lang="en-US"/>
          </a:p>
        </p:txBody>
      </p:sp>
    </p:spTree>
    <p:extLst>
      <p:ext uri="{BB962C8B-B14F-4D97-AF65-F5344CB8AC3E}">
        <p14:creationId xmlns:p14="http://schemas.microsoft.com/office/powerpoint/2010/main" val="17664322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F2B2CC-0155-4E5E-A890-531D58ADF5B2}" type="datetimeFigureOut">
              <a:rPr lang="en-US" smtClean="0"/>
              <a:t>5/4/2022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2780FBB-F712-42E7-8C2F-226D98798B3F}" type="slidenum">
              <a:rPr lang="en-US" smtClean="0"/>
              <a:t>‹#›</a:t>
            </a:fld>
            <a:endParaRPr lang="en-US"/>
          </a:p>
        </p:txBody>
      </p:sp>
    </p:spTree>
    <p:extLst>
      <p:ext uri="{BB962C8B-B14F-4D97-AF65-F5344CB8AC3E}">
        <p14:creationId xmlns:p14="http://schemas.microsoft.com/office/powerpoint/2010/main" val="25671535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US"/>
              <a:t>3/1/20XX</a:t>
            </a:r>
          </a:p>
        </p:txBody>
      </p:sp>
      <p:sp>
        <p:nvSpPr>
          <p:cNvPr id="5" name="Footer Placeholder 4"/>
          <p:cNvSpPr>
            <a:spLocks noGrp="1"/>
          </p:cNvSpPr>
          <p:nvPr>
            <p:ph type="ftr" sz="quarter" idx="11"/>
          </p:nvPr>
        </p:nvSpPr>
        <p:spPr/>
        <p:txBody>
          <a:bodyPr/>
          <a:lstStyle/>
          <a:p>
            <a:r>
              <a:rPr lang="en-US"/>
              <a:t>SAMPLE FOOTER TEXT</a:t>
            </a:r>
          </a:p>
        </p:txBody>
      </p:sp>
      <p:sp>
        <p:nvSpPr>
          <p:cNvPr id="6" name="Slide Number Placeholder 5"/>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8852267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3/1/20XX</a:t>
            </a:r>
            <a:endParaRPr lang="en-US" dirty="0"/>
          </a:p>
        </p:txBody>
      </p:sp>
      <p:sp>
        <p:nvSpPr>
          <p:cNvPr id="6" name="Footer Placeholder 5"/>
          <p:cNvSpPr>
            <a:spLocks noGrp="1"/>
          </p:cNvSpPr>
          <p:nvPr>
            <p:ph type="ftr" sz="quarter" idx="11"/>
          </p:nvPr>
        </p:nvSpPr>
        <p:spPr/>
        <p:txBody>
          <a:bodyPr/>
          <a:lstStyle/>
          <a:p>
            <a:r>
              <a:rPr lang="en-US">
                <a:solidFill>
                  <a:srgbClr val="FFFFFF"/>
                </a:solidFill>
              </a:rPr>
              <a:t>SAMPLE FOOTER TEXT</a:t>
            </a:r>
          </a:p>
        </p:txBody>
      </p:sp>
      <p:sp>
        <p:nvSpPr>
          <p:cNvPr id="7" name="Slide Number Placeholder 6"/>
          <p:cNvSpPr>
            <a:spLocks noGrp="1"/>
          </p:cNvSpPr>
          <p:nvPr>
            <p:ph type="sldNum" sz="quarter" idx="12"/>
          </p:nvPr>
        </p:nvSpPr>
        <p:spPr/>
        <p:txBody>
          <a:bodyPr/>
          <a:lstStyle/>
          <a:p>
            <a:fld id="{28844951-7827-47D4-8276-7DDE1FA7D85A}" type="slidenum">
              <a:rPr lang="en-US" smtClean="0"/>
              <a:pPr/>
              <a:t>‹#›</a:t>
            </a:fld>
            <a:endParaRPr lang="en-US"/>
          </a:p>
        </p:txBody>
      </p:sp>
    </p:spTree>
    <p:extLst>
      <p:ext uri="{BB962C8B-B14F-4D97-AF65-F5344CB8AC3E}">
        <p14:creationId xmlns:p14="http://schemas.microsoft.com/office/powerpoint/2010/main" val="422897748"/>
      </p:ext>
    </p:extLst>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3/1/20XX</a:t>
            </a:r>
            <a:endParaRPr lang="en-US" dirty="0"/>
          </a:p>
        </p:txBody>
      </p:sp>
      <p:sp>
        <p:nvSpPr>
          <p:cNvPr id="6" name="Footer Placeholder 5"/>
          <p:cNvSpPr>
            <a:spLocks noGrp="1"/>
          </p:cNvSpPr>
          <p:nvPr>
            <p:ph type="ftr" sz="quarter" idx="11"/>
          </p:nvPr>
        </p:nvSpPr>
        <p:spPr/>
        <p:txBody>
          <a:bodyPr/>
          <a:lstStyle/>
          <a:p>
            <a:r>
              <a:rPr lang="en-US">
                <a:solidFill>
                  <a:srgbClr val="FFFFFF"/>
                </a:solidFill>
              </a:rPr>
              <a:t>SAMPLE FOOTER TEXT</a:t>
            </a:r>
          </a:p>
        </p:txBody>
      </p:sp>
      <p:sp>
        <p:nvSpPr>
          <p:cNvPr id="7" name="Slide Number Placeholder 6"/>
          <p:cNvSpPr>
            <a:spLocks noGrp="1"/>
          </p:cNvSpPr>
          <p:nvPr>
            <p:ph type="sldNum" sz="quarter" idx="12"/>
          </p:nvPr>
        </p:nvSpPr>
        <p:spPr/>
        <p:txBody>
          <a:bodyPr/>
          <a:lstStyle/>
          <a:p>
            <a:fld id="{28844951-7827-47D4-8276-7DDE1FA7D85A}" type="slidenum">
              <a:rPr lang="en-US" smtClean="0"/>
              <a:pPr/>
              <a:t>‹#›</a:t>
            </a:fld>
            <a:endParaRPr lang="en-US"/>
          </a:p>
        </p:txBody>
      </p:sp>
    </p:spTree>
    <p:extLst>
      <p:ext uri="{BB962C8B-B14F-4D97-AF65-F5344CB8AC3E}">
        <p14:creationId xmlns:p14="http://schemas.microsoft.com/office/powerpoint/2010/main" val="1509301147"/>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3/1/20XX</a:t>
            </a:r>
            <a:endParaRPr lang="en-US" dirty="0"/>
          </a:p>
        </p:txBody>
      </p:sp>
      <p:sp>
        <p:nvSpPr>
          <p:cNvPr id="6" name="Footer Placeholder 5"/>
          <p:cNvSpPr>
            <a:spLocks noGrp="1"/>
          </p:cNvSpPr>
          <p:nvPr>
            <p:ph type="ftr" sz="quarter" idx="11"/>
          </p:nvPr>
        </p:nvSpPr>
        <p:spPr/>
        <p:txBody>
          <a:bodyPr/>
          <a:lstStyle/>
          <a:p>
            <a:r>
              <a:rPr lang="en-US">
                <a:solidFill>
                  <a:srgbClr val="FFFFFF"/>
                </a:solidFill>
              </a:rPr>
              <a:t>SAMPLE FOOTER TEXT</a:t>
            </a:r>
          </a:p>
        </p:txBody>
      </p:sp>
      <p:sp>
        <p:nvSpPr>
          <p:cNvPr id="7" name="Slide Number Placeholder 6"/>
          <p:cNvSpPr>
            <a:spLocks noGrp="1"/>
          </p:cNvSpPr>
          <p:nvPr>
            <p:ph type="sldNum" sz="quarter" idx="12"/>
          </p:nvPr>
        </p:nvSpPr>
        <p:spPr/>
        <p:txBody>
          <a:bodyPr/>
          <a:lstStyle/>
          <a:p>
            <a:fld id="{28844951-7827-47D4-8276-7DDE1FA7D85A}" type="slidenum">
              <a:rPr lang="en-US" smtClean="0"/>
              <a:pPr/>
              <a:t>‹#›</a:t>
            </a:fld>
            <a:endParaRPr lang="en-US"/>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632895941"/>
      </p:ext>
    </p:extLst>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3/1/20XX</a:t>
            </a:r>
            <a:endParaRPr lang="en-US" dirty="0"/>
          </a:p>
        </p:txBody>
      </p:sp>
      <p:sp>
        <p:nvSpPr>
          <p:cNvPr id="6" name="Footer Placeholder 5"/>
          <p:cNvSpPr>
            <a:spLocks noGrp="1"/>
          </p:cNvSpPr>
          <p:nvPr>
            <p:ph type="ftr" sz="quarter" idx="11"/>
          </p:nvPr>
        </p:nvSpPr>
        <p:spPr/>
        <p:txBody>
          <a:bodyPr/>
          <a:lstStyle/>
          <a:p>
            <a:r>
              <a:rPr lang="en-US">
                <a:solidFill>
                  <a:srgbClr val="FFFFFF"/>
                </a:solidFill>
              </a:rPr>
              <a:t>SAMPLE FOOTER TEXT</a:t>
            </a:r>
          </a:p>
        </p:txBody>
      </p:sp>
      <p:sp>
        <p:nvSpPr>
          <p:cNvPr id="7" name="Slide Number Placeholder 6"/>
          <p:cNvSpPr>
            <a:spLocks noGrp="1"/>
          </p:cNvSpPr>
          <p:nvPr>
            <p:ph type="sldNum" sz="quarter" idx="12"/>
          </p:nvPr>
        </p:nvSpPr>
        <p:spPr/>
        <p:txBody>
          <a:bodyPr/>
          <a:lstStyle/>
          <a:p>
            <a:fld id="{28844951-7827-47D4-8276-7DDE1FA7D85A}" type="slidenum">
              <a:rPr lang="en-US" smtClean="0"/>
              <a:pPr/>
              <a:t>‹#›</a:t>
            </a:fld>
            <a:endParaRPr lang="en-US"/>
          </a:p>
        </p:txBody>
      </p:sp>
    </p:spTree>
    <p:extLst>
      <p:ext uri="{BB962C8B-B14F-4D97-AF65-F5344CB8AC3E}">
        <p14:creationId xmlns:p14="http://schemas.microsoft.com/office/powerpoint/2010/main" val="117616015"/>
      </p:ext>
    </p:extLst>
  </p:cSld>
  <p:clrMapOvr>
    <a:masterClrMapping/>
  </p:clrMapOvr>
  <p:hf hd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r>
              <a:rPr lang="en-US"/>
              <a:t>3/1/20XX</a:t>
            </a:r>
            <a:endParaRPr lang="en-US" dirty="0"/>
          </a:p>
        </p:txBody>
      </p:sp>
      <p:sp>
        <p:nvSpPr>
          <p:cNvPr id="4" name="Footer Placeholder 3"/>
          <p:cNvSpPr>
            <a:spLocks noGrp="1"/>
          </p:cNvSpPr>
          <p:nvPr>
            <p:ph type="ftr" sz="quarter" idx="11"/>
          </p:nvPr>
        </p:nvSpPr>
        <p:spPr/>
        <p:txBody>
          <a:bodyPr/>
          <a:lstStyle/>
          <a:p>
            <a:r>
              <a:rPr lang="en-US">
                <a:solidFill>
                  <a:srgbClr val="FFFFFF"/>
                </a:solidFill>
              </a:rPr>
              <a:t>SAMPLE FOOTER TEXT</a:t>
            </a:r>
          </a:p>
        </p:txBody>
      </p:sp>
      <p:sp>
        <p:nvSpPr>
          <p:cNvPr id="5" name="Slide Number Placeholder 4"/>
          <p:cNvSpPr>
            <a:spLocks noGrp="1"/>
          </p:cNvSpPr>
          <p:nvPr>
            <p:ph type="sldNum" sz="quarter" idx="12"/>
          </p:nvPr>
        </p:nvSpPr>
        <p:spPr/>
        <p:txBody>
          <a:bodyPr/>
          <a:lstStyle/>
          <a:p>
            <a:fld id="{28844951-7827-47D4-8276-7DDE1FA7D85A}" type="slidenum">
              <a:rPr lang="en-US" smtClean="0"/>
              <a:pPr/>
              <a:t>‹#›</a:t>
            </a:fld>
            <a:endParaRPr lang="en-US"/>
          </a:p>
        </p:txBody>
      </p:sp>
    </p:spTree>
    <p:extLst>
      <p:ext uri="{BB962C8B-B14F-4D97-AF65-F5344CB8AC3E}">
        <p14:creationId xmlns:p14="http://schemas.microsoft.com/office/powerpoint/2010/main" val="2745564097"/>
      </p:ext>
    </p:extLst>
  </p:cSld>
  <p:clrMapOvr>
    <a:masterClrMapping/>
  </p:clrMapOvr>
  <p:hf hd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r>
              <a:rPr lang="en-US"/>
              <a:t>3/1/20XX</a:t>
            </a:r>
            <a:endParaRPr lang="en-US" dirty="0"/>
          </a:p>
        </p:txBody>
      </p:sp>
      <p:sp>
        <p:nvSpPr>
          <p:cNvPr id="4" name="Footer Placeholder 3"/>
          <p:cNvSpPr>
            <a:spLocks noGrp="1"/>
          </p:cNvSpPr>
          <p:nvPr>
            <p:ph type="ftr" sz="quarter" idx="11"/>
          </p:nvPr>
        </p:nvSpPr>
        <p:spPr/>
        <p:txBody>
          <a:bodyPr/>
          <a:lstStyle/>
          <a:p>
            <a:r>
              <a:rPr lang="en-US">
                <a:solidFill>
                  <a:srgbClr val="FFFFFF"/>
                </a:solidFill>
              </a:rPr>
              <a:t>SAMPLE FOOTER TEXT</a:t>
            </a:r>
          </a:p>
        </p:txBody>
      </p:sp>
      <p:sp>
        <p:nvSpPr>
          <p:cNvPr id="5" name="Slide Number Placeholder 4"/>
          <p:cNvSpPr>
            <a:spLocks noGrp="1"/>
          </p:cNvSpPr>
          <p:nvPr>
            <p:ph type="sldNum" sz="quarter" idx="12"/>
          </p:nvPr>
        </p:nvSpPr>
        <p:spPr/>
        <p:txBody>
          <a:bodyPr/>
          <a:lstStyle/>
          <a:p>
            <a:fld id="{28844951-7827-47D4-8276-7DDE1FA7D85A}" type="slidenum">
              <a:rPr lang="en-US" smtClean="0"/>
              <a:pPr/>
              <a:t>‹#›</a:t>
            </a:fld>
            <a:endParaRPr lang="en-US"/>
          </a:p>
        </p:txBody>
      </p:sp>
    </p:spTree>
    <p:extLst>
      <p:ext uri="{BB962C8B-B14F-4D97-AF65-F5344CB8AC3E}">
        <p14:creationId xmlns:p14="http://schemas.microsoft.com/office/powerpoint/2010/main" val="166445772"/>
      </p:ext>
    </p:extLst>
  </p:cSld>
  <p:clrMapOvr>
    <a:masterClrMapping/>
  </p:clrMapOvr>
  <p:hf hdr="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3/1/20XX</a:t>
            </a:r>
            <a:endParaRPr lang="en-US" dirty="0"/>
          </a:p>
        </p:txBody>
      </p:sp>
      <p:sp>
        <p:nvSpPr>
          <p:cNvPr id="5" name="Footer Placeholder 4"/>
          <p:cNvSpPr>
            <a:spLocks noGrp="1"/>
          </p:cNvSpPr>
          <p:nvPr>
            <p:ph type="ftr" sz="quarter" idx="11"/>
          </p:nvPr>
        </p:nvSpPr>
        <p:spPr/>
        <p:txBody>
          <a:bodyPr/>
          <a:lstStyle/>
          <a:p>
            <a:r>
              <a:rPr lang="en-US">
                <a:solidFill>
                  <a:srgbClr val="FFFFFF"/>
                </a:solidFill>
              </a:rPr>
              <a:t>SAMPLE FOOTER TEXT</a:t>
            </a:r>
          </a:p>
        </p:txBody>
      </p:sp>
      <p:sp>
        <p:nvSpPr>
          <p:cNvPr id="6" name="Slide Number Placeholder 5"/>
          <p:cNvSpPr>
            <a:spLocks noGrp="1"/>
          </p:cNvSpPr>
          <p:nvPr>
            <p:ph type="sldNum" sz="quarter" idx="12"/>
          </p:nvPr>
        </p:nvSpPr>
        <p:spPr/>
        <p:txBody>
          <a:bodyPr/>
          <a:lstStyle/>
          <a:p>
            <a:fld id="{28844951-7827-47D4-8276-7DDE1FA7D85A}" type="slidenum">
              <a:rPr lang="en-US" smtClean="0"/>
              <a:pPr/>
              <a:t>‹#›</a:t>
            </a:fld>
            <a:endParaRPr lang="en-US"/>
          </a:p>
        </p:txBody>
      </p:sp>
    </p:spTree>
    <p:extLst>
      <p:ext uri="{BB962C8B-B14F-4D97-AF65-F5344CB8AC3E}">
        <p14:creationId xmlns:p14="http://schemas.microsoft.com/office/powerpoint/2010/main" val="1743234459"/>
      </p:ext>
    </p:extLst>
  </p:cSld>
  <p:clrMapOvr>
    <a:masterClrMapping/>
  </p:clrMapOvr>
  <p:hf hdr="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3/1/20XX</a:t>
            </a:r>
            <a:endParaRPr lang="en-US" dirty="0"/>
          </a:p>
        </p:txBody>
      </p:sp>
      <p:sp>
        <p:nvSpPr>
          <p:cNvPr id="5" name="Footer Placeholder 4"/>
          <p:cNvSpPr>
            <a:spLocks noGrp="1"/>
          </p:cNvSpPr>
          <p:nvPr>
            <p:ph type="ftr" sz="quarter" idx="11"/>
          </p:nvPr>
        </p:nvSpPr>
        <p:spPr/>
        <p:txBody>
          <a:bodyPr/>
          <a:lstStyle/>
          <a:p>
            <a:r>
              <a:rPr lang="en-US">
                <a:solidFill>
                  <a:srgbClr val="FFFFFF"/>
                </a:solidFill>
              </a:rPr>
              <a:t>SAMPLE FOOTER TEXT</a:t>
            </a:r>
          </a:p>
        </p:txBody>
      </p:sp>
      <p:sp>
        <p:nvSpPr>
          <p:cNvPr id="6" name="Slide Number Placeholder 5"/>
          <p:cNvSpPr>
            <a:spLocks noGrp="1"/>
          </p:cNvSpPr>
          <p:nvPr>
            <p:ph type="sldNum" sz="quarter" idx="12"/>
          </p:nvPr>
        </p:nvSpPr>
        <p:spPr/>
        <p:txBody>
          <a:bodyPr/>
          <a:lstStyle/>
          <a:p>
            <a:fld id="{28844951-7827-47D4-8276-7DDE1FA7D85A}" type="slidenum">
              <a:rPr lang="en-US" smtClean="0"/>
              <a:pPr/>
              <a:t>‹#›</a:t>
            </a:fld>
            <a:endParaRPr lang="en-US"/>
          </a:p>
        </p:txBody>
      </p:sp>
    </p:spTree>
    <p:extLst>
      <p:ext uri="{BB962C8B-B14F-4D97-AF65-F5344CB8AC3E}">
        <p14:creationId xmlns:p14="http://schemas.microsoft.com/office/powerpoint/2010/main" val="2372843320"/>
      </p:ext>
    </p:extLst>
  </p:cSld>
  <p:clrMapOvr>
    <a:masterClrMapping/>
  </p:clrMapOvr>
  <p:hf hdr="0"/>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Title">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B3FB0C32-F044-4939-92E4-8BA39B7A391A}"/>
              </a:ext>
              <a:ext uri="{C183D7F6-B498-43B3-948B-1728B52AA6E4}">
                <adec:decorative xmlns:adec="http://schemas.microsoft.com/office/drawing/2017/decorative" val="1"/>
              </a:ext>
            </a:extLst>
          </p:cNvPr>
          <p:cNvSpPr/>
          <p:nvPr userDrawn="1"/>
        </p:nvSpPr>
        <p:spPr>
          <a:xfrm>
            <a:off x="3050" y="-663"/>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584BE8A-3E34-4967-9E7C-13EC8F6A990A}"/>
              </a:ext>
              <a:ext uri="{C183D7F6-B498-43B3-948B-1728B52AA6E4}">
                <adec:decorative xmlns:adec="http://schemas.microsoft.com/office/drawing/2017/decorative" val="1"/>
              </a:ext>
            </a:extLst>
          </p:cNvPr>
          <p:cNvSpPr/>
          <p:nvPr userDrawn="1"/>
        </p:nvSpPr>
        <p:spPr>
          <a:xfrm>
            <a:off x="3050" y="-663"/>
            <a:ext cx="12188952" cy="6858000"/>
          </a:xfrm>
          <a:prstGeom prst="rect">
            <a:avLst/>
          </a:prstGeom>
          <a:gradFill flip="none" rotWithShape="1">
            <a:gsLst>
              <a:gs pos="0">
                <a:schemeClr val="accent2">
                  <a:alpha val="60000"/>
                </a:schemeClr>
              </a:gs>
              <a:gs pos="100000">
                <a:schemeClr val="accent1">
                  <a:alpha val="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99BFF676-EC35-4FFD-8894-CA4F2830700A}"/>
              </a:ext>
              <a:ext uri="{C183D7F6-B498-43B3-948B-1728B52AA6E4}">
                <adec:decorative xmlns:adec="http://schemas.microsoft.com/office/drawing/2017/decorative" val="1"/>
              </a:ext>
            </a:extLst>
          </p:cNvPr>
          <p:cNvSpPr/>
          <p:nvPr userDrawn="1"/>
        </p:nvSpPr>
        <p:spPr>
          <a:xfrm>
            <a:off x="3050" y="0"/>
            <a:ext cx="12188952" cy="6858000"/>
          </a:xfrm>
          <a:prstGeom prst="rect">
            <a:avLst/>
          </a:prstGeom>
          <a:solidFill>
            <a:schemeClr val="bg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32DA1557-E095-4C82-B659-3AF550080BB1}"/>
              </a:ext>
              <a:ext uri="{C183D7F6-B498-43B3-948B-1728B52AA6E4}">
                <adec:decorative xmlns:adec="http://schemas.microsoft.com/office/drawing/2017/decorative" val="1"/>
              </a:ext>
            </a:extLst>
          </p:cNvPr>
          <p:cNvSpPr/>
          <p:nvPr userDrawn="1"/>
        </p:nvSpPr>
        <p:spPr>
          <a:xfrm rot="16200000">
            <a:off x="2746250" y="-663"/>
            <a:ext cx="6857999" cy="6857998"/>
          </a:xfrm>
          <a:prstGeom prst="ellipse">
            <a:avLst/>
          </a:prstGeom>
          <a:gradFill>
            <a:gsLst>
              <a:gs pos="0">
                <a:schemeClr val="accent1">
                  <a:lumMod val="20000"/>
                  <a:lumOff val="80000"/>
                  <a:alpha val="40000"/>
                </a:schemeClr>
              </a:gs>
              <a:gs pos="100000">
                <a:schemeClr val="accent1">
                  <a:alpha val="40000"/>
                </a:schemeClr>
              </a:gs>
            </a:gsLst>
            <a:lin ang="2700000" scaled="1"/>
          </a:gradFill>
          <a:ln>
            <a:noFill/>
          </a:ln>
          <a:effectLst>
            <a:softEdge rad="520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9F34E5EF-94D7-4AE0-BDD1-81A3ECDE614C}"/>
              </a:ext>
              <a:ext uri="{C183D7F6-B498-43B3-948B-1728B52AA6E4}">
                <adec:decorative xmlns:adec="http://schemas.microsoft.com/office/drawing/2017/decorative" val="1"/>
              </a:ext>
            </a:extLst>
          </p:cNvPr>
          <p:cNvSpPr/>
          <p:nvPr userDrawn="1"/>
        </p:nvSpPr>
        <p:spPr>
          <a:xfrm rot="16200000">
            <a:off x="77040" y="1193411"/>
            <a:ext cx="5589934" cy="5737916"/>
          </a:xfrm>
          <a:prstGeom prst="ellipse">
            <a:avLst/>
          </a:prstGeom>
          <a:gradFill>
            <a:gsLst>
              <a:gs pos="0">
                <a:schemeClr val="accent1">
                  <a:alpha val="40000"/>
                </a:schemeClr>
              </a:gs>
              <a:gs pos="100000">
                <a:schemeClr val="accent5">
                  <a:alpha val="20000"/>
                </a:schemeClr>
              </a:gs>
            </a:gsLst>
            <a:lin ang="2700000" scaled="1"/>
          </a:gradFill>
          <a:ln>
            <a:noFill/>
          </a:ln>
          <a:effectLst>
            <a:softEdge rad="952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a:extLst>
              <a:ext uri="{FF2B5EF4-FFF2-40B4-BE49-F238E27FC236}">
                <a16:creationId xmlns:a16="http://schemas.microsoft.com/office/drawing/2014/main" id="{D829E57E-3199-4AAA-B2D5-F93264FDA0B5}"/>
              </a:ext>
              <a:ext uri="{C183D7F6-B498-43B3-948B-1728B52AA6E4}">
                <adec:decorative xmlns:adec="http://schemas.microsoft.com/office/drawing/2017/decorative" val="1"/>
              </a:ext>
            </a:extLst>
          </p:cNvPr>
          <p:cNvSpPr/>
          <p:nvPr userDrawn="1"/>
        </p:nvSpPr>
        <p:spPr>
          <a:xfrm rot="16200000">
            <a:off x="6442672" y="193606"/>
            <a:ext cx="5760743" cy="5737917"/>
          </a:xfrm>
          <a:prstGeom prst="ellipse">
            <a:avLst/>
          </a:prstGeom>
          <a:gradFill>
            <a:gsLst>
              <a:gs pos="0">
                <a:schemeClr val="accent1">
                  <a:alpha val="20000"/>
                </a:schemeClr>
              </a:gs>
              <a:gs pos="100000">
                <a:schemeClr val="accent5">
                  <a:alpha val="40000"/>
                </a:schemeClr>
              </a:gs>
            </a:gsLst>
            <a:lin ang="2700000" scaled="1"/>
          </a:gradFill>
          <a:ln>
            <a:noFill/>
          </a:ln>
          <a:effectLst>
            <a:softEdge rad="10033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7" name="Picture 16" descr="Tag=CustomerPhoto&#10;Crop=1&#10;Align=N/A">
            <a:extLst>
              <a:ext uri="{FF2B5EF4-FFF2-40B4-BE49-F238E27FC236}">
                <a16:creationId xmlns:a16="http://schemas.microsoft.com/office/drawing/2014/main" id="{8A791822-0971-4E61-A5E4-9AAD258F58E3}"/>
              </a:ext>
            </a:extLst>
          </p:cNvPr>
          <p:cNvPicPr>
            <a:picLocks/>
          </p:cNvPicPr>
          <p:nvPr userDrawn="1"/>
        </p:nvPicPr>
        <p:blipFill>
          <a:blip r:embed="rId2">
            <a:alphaModFix amt="20000"/>
            <a:extLst>
              <a:ext uri="{28A0092B-C50C-407E-A947-70E740481C1C}">
                <a14:useLocalDpi xmlns:a14="http://schemas.microsoft.com/office/drawing/2010/main" val="0"/>
              </a:ext>
            </a:extLst>
          </a:blip>
          <a:stretch>
            <a:fillRect/>
          </a:stretch>
        </p:blipFill>
        <p:spPr>
          <a:xfrm>
            <a:off x="3048" y="-663"/>
            <a:ext cx="12188952" cy="6858000"/>
          </a:xfrm>
          <a:prstGeom prst="rect">
            <a:avLst/>
          </a:prstGeom>
        </p:spPr>
      </p:pic>
      <p:sp>
        <p:nvSpPr>
          <p:cNvPr id="18" name="Title 1">
            <a:extLst>
              <a:ext uri="{FF2B5EF4-FFF2-40B4-BE49-F238E27FC236}">
                <a16:creationId xmlns:a16="http://schemas.microsoft.com/office/drawing/2014/main" id="{B86D7D99-F789-4EDA-861D-B6B994F05F1D}"/>
              </a:ext>
            </a:extLst>
          </p:cNvPr>
          <p:cNvSpPr>
            <a:spLocks noGrp="1"/>
          </p:cNvSpPr>
          <p:nvPr>
            <p:ph type="ctrTitle"/>
          </p:nvPr>
        </p:nvSpPr>
        <p:spPr>
          <a:xfrm>
            <a:off x="1527050" y="1121700"/>
            <a:ext cx="9144000" cy="2387600"/>
          </a:xfrm>
        </p:spPr>
        <p:txBody>
          <a:bodyPr/>
          <a:lstStyle>
            <a:lvl1pPr algn="ctr">
              <a:defRPr>
                <a:solidFill>
                  <a:schemeClr val="bg1"/>
                </a:solidFill>
              </a:defRPr>
            </a:lvl1pPr>
          </a:lstStyle>
          <a:p>
            <a:r>
              <a:rPr lang="en-US">
                <a:solidFill>
                  <a:srgbClr val="FFFFFF"/>
                </a:solidFill>
                <a:effectLst>
                  <a:outerShdw blurRad="38100" dist="38100" dir="2700000" algn="tl">
                    <a:srgbClr val="000000">
                      <a:alpha val="43137"/>
                    </a:srgbClr>
                  </a:outerShdw>
                </a:effectLst>
                <a:ea typeface="Cambria" panose="02040503050406030204" pitchFamily="18" charset="0"/>
                <a:cs typeface="Sabon Next LT" panose="020B0502040204020203" pitchFamily="2" charset="0"/>
              </a:rPr>
              <a:t>Click to edit Master title style</a:t>
            </a:r>
            <a:endParaRPr lang="en-US" dirty="0">
              <a:solidFill>
                <a:srgbClr val="FFFFFF"/>
              </a:solidFill>
              <a:effectLst>
                <a:outerShdw blurRad="38100" dist="38100" dir="2700000" algn="tl">
                  <a:srgbClr val="000000">
                    <a:alpha val="43137"/>
                  </a:srgbClr>
                </a:outerShdw>
              </a:effectLst>
              <a:ea typeface="Cambria" panose="02040503050406030204" pitchFamily="18" charset="0"/>
              <a:cs typeface="Sabon Next LT" panose="020B0502040204020203" pitchFamily="2" charset="0"/>
            </a:endParaRPr>
          </a:p>
        </p:txBody>
      </p:sp>
      <p:sp>
        <p:nvSpPr>
          <p:cNvPr id="20" name="Text Placeholder 12">
            <a:extLst>
              <a:ext uri="{FF2B5EF4-FFF2-40B4-BE49-F238E27FC236}">
                <a16:creationId xmlns:a16="http://schemas.microsoft.com/office/drawing/2014/main" id="{2B39487B-EA73-4D7B-93AA-D63B49F4DA7F}"/>
              </a:ext>
            </a:extLst>
          </p:cNvPr>
          <p:cNvSpPr>
            <a:spLocks noGrp="1"/>
          </p:cNvSpPr>
          <p:nvPr>
            <p:ph type="body" sz="quarter" idx="15"/>
          </p:nvPr>
        </p:nvSpPr>
        <p:spPr>
          <a:xfrm>
            <a:off x="1527050" y="3600450"/>
            <a:ext cx="9144000" cy="2451100"/>
          </a:xfrm>
        </p:spPr>
        <p:txBody>
          <a:bodyPr>
            <a:normAutofit/>
          </a:bodyPr>
          <a:lstStyle>
            <a:lvl1pPr marL="0" indent="0" algn="ctr">
              <a:buNone/>
              <a:defRPr sz="2800">
                <a:solidFill>
                  <a:schemeClr val="bg1"/>
                </a:solidFill>
                <a:effectLst/>
                <a:latin typeface="+mn-lt"/>
              </a:defRPr>
            </a:lvl1pPr>
          </a:lstStyle>
          <a:p>
            <a:pPr lvl="0"/>
            <a:r>
              <a:rPr lang="en-US"/>
              <a:t>Click to edit Master text styles</a:t>
            </a:r>
          </a:p>
        </p:txBody>
      </p:sp>
    </p:spTree>
    <p:extLst>
      <p:ext uri="{BB962C8B-B14F-4D97-AF65-F5344CB8AC3E}">
        <p14:creationId xmlns:p14="http://schemas.microsoft.com/office/powerpoint/2010/main" val="40867355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3/1/20XX</a:t>
            </a:r>
            <a:endParaRPr lang="en-US" dirty="0"/>
          </a:p>
        </p:txBody>
      </p:sp>
      <p:sp>
        <p:nvSpPr>
          <p:cNvPr id="5" name="Footer Placeholder 4"/>
          <p:cNvSpPr>
            <a:spLocks noGrp="1"/>
          </p:cNvSpPr>
          <p:nvPr>
            <p:ph type="ftr" sz="quarter" idx="11"/>
          </p:nvPr>
        </p:nvSpPr>
        <p:spPr/>
        <p:txBody>
          <a:bodyPr/>
          <a:lstStyle/>
          <a:p>
            <a:r>
              <a:rPr lang="en-US">
                <a:solidFill>
                  <a:srgbClr val="FFFFFF"/>
                </a:solidFill>
              </a:rPr>
              <a:t>SAMPLE FOOTER TEXT</a:t>
            </a:r>
          </a:p>
        </p:txBody>
      </p:sp>
      <p:sp>
        <p:nvSpPr>
          <p:cNvPr id="6" name="Slide Number Placeholder 5"/>
          <p:cNvSpPr>
            <a:spLocks noGrp="1"/>
          </p:cNvSpPr>
          <p:nvPr>
            <p:ph type="sldNum" sz="quarter" idx="12"/>
          </p:nvPr>
        </p:nvSpPr>
        <p:spPr/>
        <p:txBody>
          <a:bodyPr/>
          <a:lstStyle/>
          <a:p>
            <a:fld id="{28844951-7827-47D4-8276-7DDE1FA7D85A}" type="slidenum">
              <a:rPr lang="en-US" smtClean="0"/>
              <a:pPr/>
              <a:t>‹#›</a:t>
            </a:fld>
            <a:endParaRPr lang="en-US"/>
          </a:p>
        </p:txBody>
      </p:sp>
    </p:spTree>
    <p:extLst>
      <p:ext uri="{BB962C8B-B14F-4D97-AF65-F5344CB8AC3E}">
        <p14:creationId xmlns:p14="http://schemas.microsoft.com/office/powerpoint/2010/main" val="1933553435"/>
      </p:ext>
    </p:extLst>
  </p:cSld>
  <p:clrMapOvr>
    <a:masterClrMapping/>
  </p:clrMapOvr>
  <p:hf hdr="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3/1/20XX</a:t>
            </a:r>
          </a:p>
        </p:txBody>
      </p:sp>
      <p:sp>
        <p:nvSpPr>
          <p:cNvPr id="5" name="Footer Placeholder 4"/>
          <p:cNvSpPr>
            <a:spLocks noGrp="1"/>
          </p:cNvSpPr>
          <p:nvPr>
            <p:ph type="ftr" sz="quarter" idx="11"/>
          </p:nvPr>
        </p:nvSpPr>
        <p:spPr/>
        <p:txBody>
          <a:bodyPr/>
          <a:lstStyle/>
          <a:p>
            <a:r>
              <a:rPr lang="en-US"/>
              <a:t>SAMPLE FOOTER TEXT</a:t>
            </a:r>
          </a:p>
        </p:txBody>
      </p:sp>
      <p:sp>
        <p:nvSpPr>
          <p:cNvPr id="6" name="Slide Number Placeholder 5"/>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20471190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3/1/20XX</a:t>
            </a:r>
            <a:endParaRPr lang="en-US" dirty="0"/>
          </a:p>
        </p:txBody>
      </p:sp>
      <p:sp>
        <p:nvSpPr>
          <p:cNvPr id="6" name="Footer Placeholder 5"/>
          <p:cNvSpPr>
            <a:spLocks noGrp="1"/>
          </p:cNvSpPr>
          <p:nvPr>
            <p:ph type="ftr" sz="quarter" idx="11"/>
          </p:nvPr>
        </p:nvSpPr>
        <p:spPr/>
        <p:txBody>
          <a:bodyPr/>
          <a:lstStyle/>
          <a:p>
            <a:r>
              <a:rPr lang="en-US">
                <a:solidFill>
                  <a:srgbClr val="FFFFFF"/>
                </a:solidFill>
              </a:rPr>
              <a:t>SAMPLE FOOTER TEXT</a:t>
            </a:r>
          </a:p>
        </p:txBody>
      </p:sp>
      <p:sp>
        <p:nvSpPr>
          <p:cNvPr id="7" name="Slide Number Placeholder 6"/>
          <p:cNvSpPr>
            <a:spLocks noGrp="1"/>
          </p:cNvSpPr>
          <p:nvPr>
            <p:ph type="sldNum" sz="quarter" idx="12"/>
          </p:nvPr>
        </p:nvSpPr>
        <p:spPr/>
        <p:txBody>
          <a:bodyPr/>
          <a:lstStyle/>
          <a:p>
            <a:fld id="{28844951-7827-47D4-8276-7DDE1FA7D85A}" type="slidenum">
              <a:rPr lang="en-US" smtClean="0"/>
              <a:pPr/>
              <a:t>‹#›</a:t>
            </a:fld>
            <a:endParaRPr lang="en-US"/>
          </a:p>
        </p:txBody>
      </p:sp>
    </p:spTree>
    <p:extLst>
      <p:ext uri="{BB962C8B-B14F-4D97-AF65-F5344CB8AC3E}">
        <p14:creationId xmlns:p14="http://schemas.microsoft.com/office/powerpoint/2010/main" val="1307687244"/>
      </p:ext>
    </p:extLst>
  </p:cSld>
  <p:clrMapOvr>
    <a:masterClrMapping/>
  </p:clrMapOvr>
  <p:hf hdr="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3/1/20XX</a:t>
            </a:r>
            <a:endParaRPr lang="en-US" dirty="0"/>
          </a:p>
        </p:txBody>
      </p:sp>
      <p:sp>
        <p:nvSpPr>
          <p:cNvPr id="8" name="Footer Placeholder 7"/>
          <p:cNvSpPr>
            <a:spLocks noGrp="1"/>
          </p:cNvSpPr>
          <p:nvPr>
            <p:ph type="ftr" sz="quarter" idx="11"/>
          </p:nvPr>
        </p:nvSpPr>
        <p:spPr/>
        <p:txBody>
          <a:bodyPr/>
          <a:lstStyle/>
          <a:p>
            <a:r>
              <a:rPr lang="en-US">
                <a:solidFill>
                  <a:srgbClr val="FFFFFF"/>
                </a:solidFill>
              </a:rPr>
              <a:t>SAMPLE FOOTER TEXT</a:t>
            </a:r>
          </a:p>
        </p:txBody>
      </p:sp>
      <p:sp>
        <p:nvSpPr>
          <p:cNvPr id="9" name="Slide Number Placeholder 8"/>
          <p:cNvSpPr>
            <a:spLocks noGrp="1"/>
          </p:cNvSpPr>
          <p:nvPr>
            <p:ph type="sldNum" sz="quarter" idx="12"/>
          </p:nvPr>
        </p:nvSpPr>
        <p:spPr/>
        <p:txBody>
          <a:bodyPr/>
          <a:lstStyle/>
          <a:p>
            <a:fld id="{28844951-7827-47D4-8276-7DDE1FA7D85A}" type="slidenum">
              <a:rPr lang="en-US" smtClean="0"/>
              <a:pPr/>
              <a:t>‹#›</a:t>
            </a:fld>
            <a:endParaRPr lang="en-US"/>
          </a:p>
        </p:txBody>
      </p:sp>
    </p:spTree>
    <p:extLst>
      <p:ext uri="{BB962C8B-B14F-4D97-AF65-F5344CB8AC3E}">
        <p14:creationId xmlns:p14="http://schemas.microsoft.com/office/powerpoint/2010/main" val="2519195929"/>
      </p:ext>
    </p:extLst>
  </p:cSld>
  <p:clrMapOvr>
    <a:masterClrMapping/>
  </p:clrMapOvr>
  <p:hf hd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a:t>3/1/20XX</a:t>
            </a:r>
          </a:p>
        </p:txBody>
      </p:sp>
      <p:sp>
        <p:nvSpPr>
          <p:cNvPr id="4" name="Footer Placeholder 3"/>
          <p:cNvSpPr>
            <a:spLocks noGrp="1"/>
          </p:cNvSpPr>
          <p:nvPr>
            <p:ph type="ftr" sz="quarter" idx="11"/>
          </p:nvPr>
        </p:nvSpPr>
        <p:spPr/>
        <p:txBody>
          <a:bodyPr/>
          <a:lstStyle/>
          <a:p>
            <a:r>
              <a:rPr lang="en-US"/>
              <a:t>SAMPLE FOOTER TEXT</a:t>
            </a:r>
          </a:p>
        </p:txBody>
      </p:sp>
      <p:sp>
        <p:nvSpPr>
          <p:cNvPr id="5" name="Slide Number Placeholder 4"/>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1125530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r>
              <a:rPr lang="en-US"/>
              <a:t>3/1/20XX</a:t>
            </a:r>
          </a:p>
        </p:txBody>
      </p:sp>
      <p:sp>
        <p:nvSpPr>
          <p:cNvPr id="3" name="Footer Placeholder 2"/>
          <p:cNvSpPr>
            <a:spLocks noGrp="1"/>
          </p:cNvSpPr>
          <p:nvPr>
            <p:ph type="ftr" sz="quarter" idx="11"/>
          </p:nvPr>
        </p:nvSpPr>
        <p:spPr/>
        <p:txBody>
          <a:bodyPr/>
          <a:lstStyle/>
          <a:p>
            <a:r>
              <a:rPr lang="en-US"/>
              <a:t>SAMPLE FOOTER TEXT</a:t>
            </a:r>
          </a:p>
        </p:txBody>
      </p:sp>
      <p:sp>
        <p:nvSpPr>
          <p:cNvPr id="4" name="Slide Number Placeholder 3"/>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16797891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3/1/20XX</a:t>
            </a:r>
            <a:endParaRPr lang="en-US" dirty="0"/>
          </a:p>
        </p:txBody>
      </p:sp>
      <p:sp>
        <p:nvSpPr>
          <p:cNvPr id="6" name="Footer Placeholder 5"/>
          <p:cNvSpPr>
            <a:spLocks noGrp="1"/>
          </p:cNvSpPr>
          <p:nvPr>
            <p:ph type="ftr" sz="quarter" idx="11"/>
          </p:nvPr>
        </p:nvSpPr>
        <p:spPr/>
        <p:txBody>
          <a:bodyPr/>
          <a:lstStyle/>
          <a:p>
            <a:r>
              <a:rPr lang="en-US">
                <a:solidFill>
                  <a:srgbClr val="FFFFFF"/>
                </a:solidFill>
              </a:rPr>
              <a:t>SAMPLE FOOTER TEXT</a:t>
            </a:r>
          </a:p>
        </p:txBody>
      </p:sp>
      <p:sp>
        <p:nvSpPr>
          <p:cNvPr id="7" name="Slide Number Placeholder 6"/>
          <p:cNvSpPr>
            <a:spLocks noGrp="1"/>
          </p:cNvSpPr>
          <p:nvPr>
            <p:ph type="sldNum" sz="quarter" idx="12"/>
          </p:nvPr>
        </p:nvSpPr>
        <p:spPr/>
        <p:txBody>
          <a:bodyPr/>
          <a:lstStyle/>
          <a:p>
            <a:fld id="{28844951-7827-47D4-8276-7DDE1FA7D85A}" type="slidenum">
              <a:rPr lang="en-US" smtClean="0"/>
              <a:pPr/>
              <a:t>‹#›</a:t>
            </a:fld>
            <a:endParaRPr lang="en-US"/>
          </a:p>
        </p:txBody>
      </p:sp>
    </p:spTree>
    <p:extLst>
      <p:ext uri="{BB962C8B-B14F-4D97-AF65-F5344CB8AC3E}">
        <p14:creationId xmlns:p14="http://schemas.microsoft.com/office/powerpoint/2010/main" val="1605337509"/>
      </p:ext>
    </p:extLst>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3/1/20XX</a:t>
            </a:r>
          </a:p>
        </p:txBody>
      </p:sp>
      <p:sp>
        <p:nvSpPr>
          <p:cNvPr id="6" name="Footer Placeholder 5"/>
          <p:cNvSpPr>
            <a:spLocks noGrp="1"/>
          </p:cNvSpPr>
          <p:nvPr>
            <p:ph type="ftr" sz="quarter" idx="11"/>
          </p:nvPr>
        </p:nvSpPr>
        <p:spPr/>
        <p:txBody>
          <a:bodyPr/>
          <a:lstStyle/>
          <a:p>
            <a:r>
              <a:rPr lang="en-US"/>
              <a:t>SAMPLE FOOTER TEXT</a:t>
            </a:r>
          </a:p>
        </p:txBody>
      </p:sp>
      <p:sp>
        <p:nvSpPr>
          <p:cNvPr id="7" name="Slide Number Placeholder 6"/>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20639976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r>
              <a:rPr lang="en-US"/>
              <a:t>3/1/20XX</a:t>
            </a:r>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r>
              <a:rPr lang="en-US">
                <a:solidFill>
                  <a:srgbClr val="FFFFFF"/>
                </a:solidFill>
              </a:rPr>
              <a:t>SAMPLE FOOTER TEXT</a:t>
            </a:r>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28844951-7827-47D4-8276-7DDE1FA7D85A}" type="slidenum">
              <a:rPr lang="en-US" smtClean="0"/>
              <a:pPr/>
              <a:t>‹#›</a:t>
            </a:fld>
            <a:endParaRPr lang="en-US"/>
          </a:p>
        </p:txBody>
      </p:sp>
    </p:spTree>
    <p:extLst>
      <p:ext uri="{BB962C8B-B14F-4D97-AF65-F5344CB8AC3E}">
        <p14:creationId xmlns:p14="http://schemas.microsoft.com/office/powerpoint/2010/main" val="148378400"/>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 id="2147483718" r:id="rId12"/>
    <p:sldLayoutId id="2147483719" r:id="rId13"/>
    <p:sldLayoutId id="2147483720" r:id="rId14"/>
    <p:sldLayoutId id="2147483721" r:id="rId15"/>
    <p:sldLayoutId id="2147483722" r:id="rId16"/>
    <p:sldLayoutId id="2147483723" r:id="rId17"/>
    <p:sldLayoutId id="2147483724" r:id="rId18"/>
  </p:sldLayoutIdLst>
  <p:hf hdr="0"/>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8.xml"/><Relationship Id="rId4" Type="http://schemas.openxmlformats.org/officeDocument/2006/relationships/image" Target="../media/image7.jp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8.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8.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Picture 2">
            <a:extLst>
              <a:ext uri="{FF2B5EF4-FFF2-40B4-BE49-F238E27FC236}">
                <a16:creationId xmlns:a16="http://schemas.microsoft.com/office/drawing/2014/main" id="{9A0F0AC6-A89F-416B-9FA4-48E664065E7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a:extLst>
              <a:ext uri="{FF2B5EF4-FFF2-40B4-BE49-F238E27FC236}">
                <a16:creationId xmlns:a16="http://schemas.microsoft.com/office/drawing/2014/main" id="{C31AA009-40AD-4098-8AE7-680CA35C6EA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4" name="Rectangle 13">
            <a:extLst>
              <a:ext uri="{FF2B5EF4-FFF2-40B4-BE49-F238E27FC236}">
                <a16:creationId xmlns:a16="http://schemas.microsoft.com/office/drawing/2014/main" id="{4E50CAEE-CAC0-4F18-9593-F09A3338C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6" name="Picture 15">
            <a:extLst>
              <a:ext uri="{FF2B5EF4-FFF2-40B4-BE49-F238E27FC236}">
                <a16:creationId xmlns:a16="http://schemas.microsoft.com/office/drawing/2014/main" id="{D2DA77D5-12C4-446D-AC72-A514960A553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73623" t="43915" r="1" b="10213"/>
          <a:stretch/>
        </p:blipFill>
        <p:spPr>
          <a:xfrm>
            <a:off x="8199690" y="290557"/>
            <a:ext cx="3992310" cy="3905520"/>
          </a:xfrm>
          <a:prstGeom prst="rect">
            <a:avLst/>
          </a:prstGeom>
        </p:spPr>
      </p:pic>
      <p:pic>
        <p:nvPicPr>
          <p:cNvPr id="18" name="Picture 17">
            <a:extLst>
              <a:ext uri="{FF2B5EF4-FFF2-40B4-BE49-F238E27FC236}">
                <a16:creationId xmlns:a16="http://schemas.microsoft.com/office/drawing/2014/main" id="{19E04E4F-6B32-4651-ACE0-DACABF1FC25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12450" t="1120" r="54326" b="73832"/>
          <a:stretch/>
        </p:blipFill>
        <p:spPr>
          <a:xfrm>
            <a:off x="4581330" y="0"/>
            <a:ext cx="6762408" cy="2867764"/>
          </a:xfrm>
          <a:prstGeom prst="rect">
            <a:avLst/>
          </a:prstGeom>
        </p:spPr>
      </p:pic>
      <p:sp>
        <p:nvSpPr>
          <p:cNvPr id="4" name="Title 3">
            <a:extLst>
              <a:ext uri="{FF2B5EF4-FFF2-40B4-BE49-F238E27FC236}">
                <a16:creationId xmlns:a16="http://schemas.microsoft.com/office/drawing/2014/main" id="{2E9A7C78-91FD-4B88-953D-5A4363761BD1}"/>
              </a:ext>
            </a:extLst>
          </p:cNvPr>
          <p:cNvSpPr>
            <a:spLocks noGrp="1"/>
          </p:cNvSpPr>
          <p:nvPr>
            <p:ph type="ctrTitle"/>
          </p:nvPr>
        </p:nvSpPr>
        <p:spPr>
          <a:xfrm>
            <a:off x="1286933" y="2213361"/>
            <a:ext cx="6247721" cy="2204815"/>
          </a:xfrm>
        </p:spPr>
        <p:txBody>
          <a:bodyPr vert="horz" lIns="91440" tIns="45720" rIns="91440" bIns="45720" rtlCol="0" anchor="b" anchorCtr="0">
            <a:normAutofit/>
          </a:bodyPr>
          <a:lstStyle/>
          <a:p>
            <a:pPr algn="l"/>
            <a:r>
              <a:rPr lang="en-US" sz="4800" dirty="0">
                <a:solidFill>
                  <a:schemeClr val="tx1"/>
                </a:solidFill>
              </a:rPr>
              <a:t>GAME OF CHESS AI</a:t>
            </a:r>
          </a:p>
        </p:txBody>
      </p:sp>
      <p:sp>
        <p:nvSpPr>
          <p:cNvPr id="5" name="Subtitle 4">
            <a:extLst>
              <a:ext uri="{FF2B5EF4-FFF2-40B4-BE49-F238E27FC236}">
                <a16:creationId xmlns:a16="http://schemas.microsoft.com/office/drawing/2014/main" id="{AD04BED3-CF2E-4CAD-8CE8-ED3ED12AEBD6}"/>
              </a:ext>
            </a:extLst>
          </p:cNvPr>
          <p:cNvSpPr>
            <a:spLocks noGrp="1"/>
          </p:cNvSpPr>
          <p:nvPr>
            <p:ph type="body" sz="quarter" idx="15"/>
          </p:nvPr>
        </p:nvSpPr>
        <p:spPr>
          <a:xfrm>
            <a:off x="1286934" y="4418176"/>
            <a:ext cx="6247721" cy="1264209"/>
          </a:xfrm>
        </p:spPr>
        <p:txBody>
          <a:bodyPr vert="horz" lIns="91440" tIns="45720" rIns="91440" bIns="45720" rtlCol="0">
            <a:normAutofit fontScale="92500" lnSpcReduction="20000"/>
          </a:bodyPr>
          <a:lstStyle/>
          <a:p>
            <a:pPr algn="l"/>
            <a:r>
              <a:rPr lang="en-US" sz="2200" dirty="0">
                <a:solidFill>
                  <a:schemeClr val="tx1">
                    <a:lumMod val="50000"/>
                    <a:lumOff val="50000"/>
                  </a:schemeClr>
                </a:solidFill>
              </a:rPr>
              <a:t>PRAVALLIKA MURABOYINA</a:t>
            </a:r>
          </a:p>
          <a:p>
            <a:pPr algn="l"/>
            <a:r>
              <a:rPr lang="en-US" sz="2200" dirty="0">
                <a:solidFill>
                  <a:schemeClr val="tx1">
                    <a:lumMod val="50000"/>
                    <a:lumOff val="50000"/>
                  </a:schemeClr>
                </a:solidFill>
              </a:rPr>
              <a:t>CHANDANA NAGANDLA</a:t>
            </a:r>
          </a:p>
          <a:p>
            <a:pPr algn="l"/>
            <a:r>
              <a:rPr lang="en-US" sz="2200" dirty="0">
                <a:solidFill>
                  <a:schemeClr val="tx1">
                    <a:lumMod val="50000"/>
                    <a:lumOff val="50000"/>
                  </a:schemeClr>
                </a:solidFill>
              </a:rPr>
              <a:t>SHARATH CHATURVEDI</a:t>
            </a:r>
          </a:p>
          <a:p>
            <a:pPr algn="l"/>
            <a:endParaRPr lang="en-US" sz="2200" dirty="0">
              <a:solidFill>
                <a:schemeClr val="tx1">
                  <a:lumMod val="50000"/>
                  <a:lumOff val="50000"/>
                </a:schemeClr>
              </a:solidFill>
            </a:endParaRPr>
          </a:p>
        </p:txBody>
      </p:sp>
      <p:pic>
        <p:nvPicPr>
          <p:cNvPr id="20" name="Picture 19">
            <a:extLst>
              <a:ext uri="{FF2B5EF4-FFF2-40B4-BE49-F238E27FC236}">
                <a16:creationId xmlns:a16="http://schemas.microsoft.com/office/drawing/2014/main" id="{13D4F2B0-7771-46FC-9763-240E8F55F14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65973" t="81531" r="19879"/>
          <a:stretch/>
        </p:blipFill>
        <p:spPr>
          <a:xfrm>
            <a:off x="10246407" y="5429242"/>
            <a:ext cx="1945594" cy="1428758"/>
          </a:xfrm>
          <a:custGeom>
            <a:avLst/>
            <a:gdLst>
              <a:gd name="connsiteX0" fmla="*/ 2051608 w 4103216"/>
              <a:gd name="connsiteY0" fmla="*/ 0 h 1714050"/>
              <a:gd name="connsiteX1" fmla="*/ 4103216 w 4103216"/>
              <a:gd name="connsiteY1" fmla="*/ 1266738 h 1714050"/>
              <a:gd name="connsiteX2" fmla="*/ 4010980 w 4103216"/>
              <a:gd name="connsiteY2" fmla="*/ 1643427 h 1714050"/>
              <a:gd name="connsiteX3" fmla="*/ 3969116 w 4103216"/>
              <a:gd name="connsiteY3" fmla="*/ 1714050 h 1714050"/>
              <a:gd name="connsiteX4" fmla="*/ 134100 w 4103216"/>
              <a:gd name="connsiteY4" fmla="*/ 1714050 h 1714050"/>
              <a:gd name="connsiteX5" fmla="*/ 92237 w 4103216"/>
              <a:gd name="connsiteY5" fmla="*/ 1643427 h 1714050"/>
              <a:gd name="connsiteX6" fmla="*/ 0 w 4103216"/>
              <a:gd name="connsiteY6" fmla="*/ 1266738 h 1714050"/>
              <a:gd name="connsiteX7" fmla="*/ 2051608 w 4103216"/>
              <a:gd name="connsiteY7" fmla="*/ 0 h 171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03216" h="1714050">
                <a:moveTo>
                  <a:pt x="2051608" y="0"/>
                </a:moveTo>
                <a:cubicBezTo>
                  <a:pt x="3184680" y="0"/>
                  <a:pt x="4103216" y="567138"/>
                  <a:pt x="4103216" y="1266738"/>
                </a:cubicBezTo>
                <a:cubicBezTo>
                  <a:pt x="4103216" y="1397913"/>
                  <a:pt x="4070924" y="1524431"/>
                  <a:pt x="4010980" y="1643427"/>
                </a:cubicBezTo>
                <a:lnTo>
                  <a:pt x="3969116" y="1714050"/>
                </a:lnTo>
                <a:lnTo>
                  <a:pt x="134100" y="1714050"/>
                </a:lnTo>
                <a:lnTo>
                  <a:pt x="92237" y="1643427"/>
                </a:lnTo>
                <a:cubicBezTo>
                  <a:pt x="32293" y="1524431"/>
                  <a:pt x="0" y="1397913"/>
                  <a:pt x="0" y="1266738"/>
                </a:cubicBezTo>
                <a:cubicBezTo>
                  <a:pt x="0" y="567138"/>
                  <a:pt x="918536" y="0"/>
                  <a:pt x="2051608" y="0"/>
                </a:cubicBezTo>
                <a:close/>
              </a:path>
            </a:pathLst>
          </a:custGeom>
        </p:spPr>
      </p:pic>
      <p:pic>
        <p:nvPicPr>
          <p:cNvPr id="22" name="Picture 21">
            <a:extLst>
              <a:ext uri="{FF2B5EF4-FFF2-40B4-BE49-F238E27FC236}">
                <a16:creationId xmlns:a16="http://schemas.microsoft.com/office/drawing/2014/main" id="{6164F387-6750-4AFF-8A10-65C64D31ECA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46466" t="75007" r="30510"/>
          <a:stretch/>
        </p:blipFill>
        <p:spPr>
          <a:xfrm>
            <a:off x="9795659" y="4064996"/>
            <a:ext cx="2716669" cy="1658803"/>
          </a:xfrm>
          <a:custGeom>
            <a:avLst/>
            <a:gdLst>
              <a:gd name="connsiteX0" fmla="*/ 2051608 w 4103216"/>
              <a:gd name="connsiteY0" fmla="*/ 0 h 1714050"/>
              <a:gd name="connsiteX1" fmla="*/ 4103216 w 4103216"/>
              <a:gd name="connsiteY1" fmla="*/ 1266738 h 1714050"/>
              <a:gd name="connsiteX2" fmla="*/ 4010980 w 4103216"/>
              <a:gd name="connsiteY2" fmla="*/ 1643427 h 1714050"/>
              <a:gd name="connsiteX3" fmla="*/ 3969116 w 4103216"/>
              <a:gd name="connsiteY3" fmla="*/ 1714050 h 1714050"/>
              <a:gd name="connsiteX4" fmla="*/ 134100 w 4103216"/>
              <a:gd name="connsiteY4" fmla="*/ 1714050 h 1714050"/>
              <a:gd name="connsiteX5" fmla="*/ 92237 w 4103216"/>
              <a:gd name="connsiteY5" fmla="*/ 1643427 h 1714050"/>
              <a:gd name="connsiteX6" fmla="*/ 0 w 4103216"/>
              <a:gd name="connsiteY6" fmla="*/ 1266738 h 1714050"/>
              <a:gd name="connsiteX7" fmla="*/ 2051608 w 4103216"/>
              <a:gd name="connsiteY7" fmla="*/ 0 h 171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03216" h="1714050">
                <a:moveTo>
                  <a:pt x="2051608" y="0"/>
                </a:moveTo>
                <a:cubicBezTo>
                  <a:pt x="3184680" y="0"/>
                  <a:pt x="4103216" y="567138"/>
                  <a:pt x="4103216" y="1266738"/>
                </a:cubicBezTo>
                <a:cubicBezTo>
                  <a:pt x="4103216" y="1397913"/>
                  <a:pt x="4070924" y="1524431"/>
                  <a:pt x="4010980" y="1643427"/>
                </a:cubicBezTo>
                <a:lnTo>
                  <a:pt x="3969116" y="1714050"/>
                </a:lnTo>
                <a:lnTo>
                  <a:pt x="134100" y="1714050"/>
                </a:lnTo>
                <a:lnTo>
                  <a:pt x="92237" y="1643427"/>
                </a:lnTo>
                <a:cubicBezTo>
                  <a:pt x="32293" y="1524431"/>
                  <a:pt x="0" y="1397913"/>
                  <a:pt x="0" y="1266738"/>
                </a:cubicBezTo>
                <a:cubicBezTo>
                  <a:pt x="0" y="567138"/>
                  <a:pt x="918536" y="0"/>
                  <a:pt x="2051608" y="0"/>
                </a:cubicBezTo>
                <a:close/>
              </a:path>
            </a:pathLst>
          </a:custGeom>
        </p:spPr>
      </p:pic>
    </p:spTree>
    <p:extLst>
      <p:ext uri="{BB962C8B-B14F-4D97-AF65-F5344CB8AC3E}">
        <p14:creationId xmlns:p14="http://schemas.microsoft.com/office/powerpoint/2010/main" val="703580386"/>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2">
            <a:extLst>
              <a:ext uri="{FF2B5EF4-FFF2-40B4-BE49-F238E27FC236}">
                <a16:creationId xmlns:a16="http://schemas.microsoft.com/office/drawing/2014/main" id="{9A0F0AC6-A89F-416B-9FA4-48E664065E7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a:extLst>
              <a:ext uri="{FF2B5EF4-FFF2-40B4-BE49-F238E27FC236}">
                <a16:creationId xmlns:a16="http://schemas.microsoft.com/office/drawing/2014/main" id="{C31AA009-40AD-4098-8AE7-680CA35C6EA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Rectangle 11">
            <a:extLst>
              <a:ext uri="{FF2B5EF4-FFF2-40B4-BE49-F238E27FC236}">
                <a16:creationId xmlns:a16="http://schemas.microsoft.com/office/drawing/2014/main" id="{4E50CAEE-CAC0-4F18-9593-F09A3338C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13">
            <a:extLst>
              <a:ext uri="{FF2B5EF4-FFF2-40B4-BE49-F238E27FC236}">
                <a16:creationId xmlns:a16="http://schemas.microsoft.com/office/drawing/2014/main" id="{D2DA77D5-12C4-446D-AC72-A514960A553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73623" t="43915" r="1" b="10213"/>
          <a:stretch/>
        </p:blipFill>
        <p:spPr>
          <a:xfrm>
            <a:off x="8199690" y="290557"/>
            <a:ext cx="3992310" cy="3905520"/>
          </a:xfrm>
          <a:prstGeom prst="rect">
            <a:avLst/>
          </a:prstGeom>
        </p:spPr>
      </p:pic>
      <p:pic>
        <p:nvPicPr>
          <p:cNvPr id="16" name="Picture 15">
            <a:extLst>
              <a:ext uri="{FF2B5EF4-FFF2-40B4-BE49-F238E27FC236}">
                <a16:creationId xmlns:a16="http://schemas.microsoft.com/office/drawing/2014/main" id="{19E04E4F-6B32-4651-ACE0-DACABF1FC25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12450" t="1120" r="54326" b="73832"/>
          <a:stretch/>
        </p:blipFill>
        <p:spPr>
          <a:xfrm>
            <a:off x="4581330" y="0"/>
            <a:ext cx="6762408" cy="2867764"/>
          </a:xfrm>
          <a:prstGeom prst="rect">
            <a:avLst/>
          </a:prstGeom>
        </p:spPr>
      </p:pic>
      <p:pic>
        <p:nvPicPr>
          <p:cNvPr id="18" name="Picture 17">
            <a:extLst>
              <a:ext uri="{FF2B5EF4-FFF2-40B4-BE49-F238E27FC236}">
                <a16:creationId xmlns:a16="http://schemas.microsoft.com/office/drawing/2014/main" id="{13D4F2B0-7771-46FC-9763-240E8F55F14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65973" t="81531" r="19879"/>
          <a:stretch/>
        </p:blipFill>
        <p:spPr>
          <a:xfrm>
            <a:off x="10246407" y="5429242"/>
            <a:ext cx="1945594" cy="1428758"/>
          </a:xfrm>
          <a:custGeom>
            <a:avLst/>
            <a:gdLst>
              <a:gd name="connsiteX0" fmla="*/ 2051608 w 4103216"/>
              <a:gd name="connsiteY0" fmla="*/ 0 h 1714050"/>
              <a:gd name="connsiteX1" fmla="*/ 4103216 w 4103216"/>
              <a:gd name="connsiteY1" fmla="*/ 1266738 h 1714050"/>
              <a:gd name="connsiteX2" fmla="*/ 4010980 w 4103216"/>
              <a:gd name="connsiteY2" fmla="*/ 1643427 h 1714050"/>
              <a:gd name="connsiteX3" fmla="*/ 3969116 w 4103216"/>
              <a:gd name="connsiteY3" fmla="*/ 1714050 h 1714050"/>
              <a:gd name="connsiteX4" fmla="*/ 134100 w 4103216"/>
              <a:gd name="connsiteY4" fmla="*/ 1714050 h 1714050"/>
              <a:gd name="connsiteX5" fmla="*/ 92237 w 4103216"/>
              <a:gd name="connsiteY5" fmla="*/ 1643427 h 1714050"/>
              <a:gd name="connsiteX6" fmla="*/ 0 w 4103216"/>
              <a:gd name="connsiteY6" fmla="*/ 1266738 h 1714050"/>
              <a:gd name="connsiteX7" fmla="*/ 2051608 w 4103216"/>
              <a:gd name="connsiteY7" fmla="*/ 0 h 171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03216" h="1714050">
                <a:moveTo>
                  <a:pt x="2051608" y="0"/>
                </a:moveTo>
                <a:cubicBezTo>
                  <a:pt x="3184680" y="0"/>
                  <a:pt x="4103216" y="567138"/>
                  <a:pt x="4103216" y="1266738"/>
                </a:cubicBezTo>
                <a:cubicBezTo>
                  <a:pt x="4103216" y="1397913"/>
                  <a:pt x="4070924" y="1524431"/>
                  <a:pt x="4010980" y="1643427"/>
                </a:cubicBezTo>
                <a:lnTo>
                  <a:pt x="3969116" y="1714050"/>
                </a:lnTo>
                <a:lnTo>
                  <a:pt x="134100" y="1714050"/>
                </a:lnTo>
                <a:lnTo>
                  <a:pt x="92237" y="1643427"/>
                </a:lnTo>
                <a:cubicBezTo>
                  <a:pt x="32293" y="1524431"/>
                  <a:pt x="0" y="1397913"/>
                  <a:pt x="0" y="1266738"/>
                </a:cubicBezTo>
                <a:cubicBezTo>
                  <a:pt x="0" y="567138"/>
                  <a:pt x="918536" y="0"/>
                  <a:pt x="2051608" y="0"/>
                </a:cubicBezTo>
                <a:close/>
              </a:path>
            </a:pathLst>
          </a:custGeom>
        </p:spPr>
      </p:pic>
      <p:pic>
        <p:nvPicPr>
          <p:cNvPr id="20" name="Picture 19">
            <a:extLst>
              <a:ext uri="{FF2B5EF4-FFF2-40B4-BE49-F238E27FC236}">
                <a16:creationId xmlns:a16="http://schemas.microsoft.com/office/drawing/2014/main" id="{6164F387-6750-4AFF-8A10-65C64D31ECA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46466" t="75007" r="30510"/>
          <a:stretch/>
        </p:blipFill>
        <p:spPr>
          <a:xfrm>
            <a:off x="9795659" y="4064996"/>
            <a:ext cx="2716669" cy="1658803"/>
          </a:xfrm>
          <a:custGeom>
            <a:avLst/>
            <a:gdLst>
              <a:gd name="connsiteX0" fmla="*/ 2051608 w 4103216"/>
              <a:gd name="connsiteY0" fmla="*/ 0 h 1714050"/>
              <a:gd name="connsiteX1" fmla="*/ 4103216 w 4103216"/>
              <a:gd name="connsiteY1" fmla="*/ 1266738 h 1714050"/>
              <a:gd name="connsiteX2" fmla="*/ 4010980 w 4103216"/>
              <a:gd name="connsiteY2" fmla="*/ 1643427 h 1714050"/>
              <a:gd name="connsiteX3" fmla="*/ 3969116 w 4103216"/>
              <a:gd name="connsiteY3" fmla="*/ 1714050 h 1714050"/>
              <a:gd name="connsiteX4" fmla="*/ 134100 w 4103216"/>
              <a:gd name="connsiteY4" fmla="*/ 1714050 h 1714050"/>
              <a:gd name="connsiteX5" fmla="*/ 92237 w 4103216"/>
              <a:gd name="connsiteY5" fmla="*/ 1643427 h 1714050"/>
              <a:gd name="connsiteX6" fmla="*/ 0 w 4103216"/>
              <a:gd name="connsiteY6" fmla="*/ 1266738 h 1714050"/>
              <a:gd name="connsiteX7" fmla="*/ 2051608 w 4103216"/>
              <a:gd name="connsiteY7" fmla="*/ 0 h 171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03216" h="1714050">
                <a:moveTo>
                  <a:pt x="2051608" y="0"/>
                </a:moveTo>
                <a:cubicBezTo>
                  <a:pt x="3184680" y="0"/>
                  <a:pt x="4103216" y="567138"/>
                  <a:pt x="4103216" y="1266738"/>
                </a:cubicBezTo>
                <a:cubicBezTo>
                  <a:pt x="4103216" y="1397913"/>
                  <a:pt x="4070924" y="1524431"/>
                  <a:pt x="4010980" y="1643427"/>
                </a:cubicBezTo>
                <a:lnTo>
                  <a:pt x="3969116" y="1714050"/>
                </a:lnTo>
                <a:lnTo>
                  <a:pt x="134100" y="1714050"/>
                </a:lnTo>
                <a:lnTo>
                  <a:pt x="92237" y="1643427"/>
                </a:lnTo>
                <a:cubicBezTo>
                  <a:pt x="32293" y="1524431"/>
                  <a:pt x="0" y="1397913"/>
                  <a:pt x="0" y="1266738"/>
                </a:cubicBezTo>
                <a:cubicBezTo>
                  <a:pt x="0" y="567138"/>
                  <a:pt x="918536" y="0"/>
                  <a:pt x="2051608" y="0"/>
                </a:cubicBezTo>
                <a:close/>
              </a:path>
            </a:pathLst>
          </a:custGeom>
        </p:spPr>
      </p:pic>
      <p:sp>
        <p:nvSpPr>
          <p:cNvPr id="5" name="TextBox 4">
            <a:extLst>
              <a:ext uri="{FF2B5EF4-FFF2-40B4-BE49-F238E27FC236}">
                <a16:creationId xmlns:a16="http://schemas.microsoft.com/office/drawing/2014/main" id="{C4EE83EC-81CD-10E0-5AE0-8285FBC634B3}"/>
              </a:ext>
            </a:extLst>
          </p:cNvPr>
          <p:cNvSpPr txBox="1"/>
          <p:nvPr/>
        </p:nvSpPr>
        <p:spPr>
          <a:xfrm>
            <a:off x="1128375" y="673656"/>
            <a:ext cx="6472572" cy="5580374"/>
          </a:xfrm>
          <a:prstGeom prst="rect">
            <a:avLst/>
          </a:prstGeom>
          <a:noFill/>
        </p:spPr>
        <p:txBody>
          <a:bodyPr wrap="square" rtlCol="0">
            <a:spAutoFit/>
          </a:bodyPr>
          <a:lstStyle/>
          <a:p>
            <a:r>
              <a:rPr lang="en-US" sz="2500" dirty="0"/>
              <a:t>AI Moves – alpha-beta pruning</a:t>
            </a:r>
          </a:p>
          <a:p>
            <a:endParaRPr lang="en-US" sz="2400" dirty="0"/>
          </a:p>
          <a:p>
            <a:pPr marL="342900" marR="0" lvl="0" indent="-342900">
              <a:lnSpc>
                <a:spcPct val="107000"/>
              </a:lnSpc>
              <a:spcBef>
                <a:spcPts val="0"/>
              </a:spcBef>
              <a:spcAft>
                <a:spcPts val="0"/>
              </a:spcAft>
              <a:buFont typeface="Courier New" panose="02070309020205020404" pitchFamily="49" charset="0"/>
              <a:buChar char="o"/>
            </a:pPr>
            <a:r>
              <a:rPr lang="en-US" sz="2200" dirty="0">
                <a:effectLst/>
                <a:ea typeface="Calibri" panose="020F0502020204030204" pitchFamily="34" charset="0"/>
                <a:cs typeface="Times New Roman" panose="02020603050405020304" pitchFamily="18" charset="0"/>
              </a:rPr>
              <a:t>AI agent move is calculated according to the alpha-beta pruning algorithm</a:t>
            </a:r>
          </a:p>
          <a:p>
            <a:pPr marL="342900" marR="0" lvl="0" indent="-342900">
              <a:lnSpc>
                <a:spcPct val="107000"/>
              </a:lnSpc>
              <a:spcBef>
                <a:spcPts val="0"/>
              </a:spcBef>
              <a:spcAft>
                <a:spcPts val="0"/>
              </a:spcAft>
              <a:buFont typeface="Courier New" panose="02070309020205020404" pitchFamily="49" charset="0"/>
              <a:buChar char="o"/>
            </a:pPr>
            <a:r>
              <a:rPr lang="en-US" sz="2200" dirty="0">
                <a:effectLst/>
                <a:ea typeface="Calibri" panose="020F0502020204030204" pitchFamily="34" charset="0"/>
                <a:cs typeface="Times New Roman" panose="02020603050405020304" pitchFamily="18" charset="0"/>
              </a:rPr>
              <a:t>The algorithm maintains two values, alpha and beta, which represent the minimum score that the maximizing player is assured of and the maximum score that the minimizing player is assured of respectively. </a:t>
            </a:r>
          </a:p>
          <a:p>
            <a:pPr marL="342900" marR="0" lvl="0" indent="-342900">
              <a:lnSpc>
                <a:spcPct val="107000"/>
              </a:lnSpc>
              <a:spcBef>
                <a:spcPts val="0"/>
              </a:spcBef>
              <a:spcAft>
                <a:spcPts val="0"/>
              </a:spcAft>
              <a:buFont typeface="Courier New" panose="02070309020205020404" pitchFamily="49" charset="0"/>
              <a:buChar char="o"/>
            </a:pPr>
            <a:r>
              <a:rPr lang="en-US" sz="2200" dirty="0">
                <a:ea typeface="Calibri" panose="020F0502020204030204" pitchFamily="34" charset="0"/>
                <a:cs typeface="Times New Roman" panose="02020603050405020304" pitchFamily="18" charset="0"/>
              </a:rPr>
              <a:t>Initially alpha = - infinity and beta = + Infinity</a:t>
            </a:r>
          </a:p>
          <a:p>
            <a:pPr marL="342900" marR="0" lvl="0" indent="-342900">
              <a:lnSpc>
                <a:spcPct val="107000"/>
              </a:lnSpc>
              <a:spcBef>
                <a:spcPts val="0"/>
              </a:spcBef>
              <a:spcAft>
                <a:spcPts val="0"/>
              </a:spcAft>
              <a:buFont typeface="Courier New" panose="02070309020205020404" pitchFamily="49" charset="0"/>
              <a:buChar char="o"/>
            </a:pPr>
            <a:r>
              <a:rPr lang="en-US" sz="2200" dirty="0">
                <a:effectLst/>
                <a:ea typeface="Calibri" panose="020F0502020204030204" pitchFamily="34" charset="0"/>
                <a:cs typeface="Times New Roman" panose="02020603050405020304" pitchFamily="18" charset="0"/>
              </a:rPr>
              <a:t>The current maximum depth evaluates up to 3 </a:t>
            </a:r>
            <a:r>
              <a:rPr lang="en-US" sz="2200" dirty="0" err="1">
                <a:effectLst/>
                <a:ea typeface="Calibri" panose="020F0502020204030204" pitchFamily="34" charset="0"/>
                <a:cs typeface="Times New Roman" panose="02020603050405020304" pitchFamily="18" charset="0"/>
              </a:rPr>
              <a:t>plys</a:t>
            </a:r>
            <a:r>
              <a:rPr lang="en-US" sz="2200" dirty="0">
                <a:ea typeface="Calibri" panose="020F0502020204030204" pitchFamily="34" charset="0"/>
                <a:cs typeface="Times New Roman" panose="02020603050405020304" pitchFamily="18" charset="0"/>
              </a:rPr>
              <a:t>; You can set </a:t>
            </a:r>
            <a:r>
              <a:rPr lang="en-US" sz="2200" dirty="0" err="1">
                <a:ea typeface="Calibri" panose="020F0502020204030204" pitchFamily="34" charset="0"/>
                <a:cs typeface="Times New Roman" panose="02020603050405020304" pitchFamily="18" charset="0"/>
              </a:rPr>
              <a:t>self.MAXDEPTH</a:t>
            </a:r>
            <a:r>
              <a:rPr lang="en-US" sz="2200" dirty="0">
                <a:ea typeface="Calibri" panose="020F0502020204030204" pitchFamily="34" charset="0"/>
                <a:cs typeface="Times New Roman" panose="02020603050405020304" pitchFamily="18" charset="0"/>
              </a:rPr>
              <a:t> = 4</a:t>
            </a:r>
            <a:endParaRPr lang="en-US" sz="2200" dirty="0">
              <a:effectLst/>
              <a:ea typeface="Calibri" panose="020F0502020204030204" pitchFamily="34" charset="0"/>
              <a:cs typeface="Times New Roman" panose="02020603050405020304" pitchFamily="18" charset="0"/>
            </a:endParaRPr>
          </a:p>
          <a:p>
            <a:pPr marR="0" lvl="0">
              <a:lnSpc>
                <a:spcPct val="107000"/>
              </a:lnSpc>
              <a:spcBef>
                <a:spcPts val="0"/>
              </a:spcBef>
              <a:spcAft>
                <a:spcPts val="800"/>
              </a:spcAft>
            </a:pPr>
            <a:endParaRPr lang="en-US" sz="2200" dirty="0">
              <a:effectLst/>
              <a:ea typeface="Calibri" panose="020F0502020204030204" pitchFamily="34" charset="0"/>
              <a:cs typeface="Times New Roman" panose="02020603050405020304" pitchFamily="18" charset="0"/>
            </a:endParaRPr>
          </a:p>
          <a:p>
            <a:endParaRPr lang="en-US" sz="2400" dirty="0"/>
          </a:p>
          <a:p>
            <a:endParaRPr lang="en-US" dirty="0"/>
          </a:p>
        </p:txBody>
      </p:sp>
      <p:pic>
        <p:nvPicPr>
          <p:cNvPr id="3" name="Picture 2" descr="Text&#10;&#10;Description automatically generated">
            <a:extLst>
              <a:ext uri="{FF2B5EF4-FFF2-40B4-BE49-F238E27FC236}">
                <a16:creationId xmlns:a16="http://schemas.microsoft.com/office/drawing/2014/main" id="{C9036DBD-2712-9B9C-9A03-9D30CA0AB913}"/>
              </a:ext>
            </a:extLst>
          </p:cNvPr>
          <p:cNvPicPr>
            <a:picLocks noChangeAspect="1"/>
          </p:cNvPicPr>
          <p:nvPr/>
        </p:nvPicPr>
        <p:blipFill>
          <a:blip r:embed="rId4"/>
          <a:stretch>
            <a:fillRect/>
          </a:stretch>
        </p:blipFill>
        <p:spPr>
          <a:xfrm>
            <a:off x="7600950" y="1238251"/>
            <a:ext cx="4193536" cy="5015780"/>
          </a:xfrm>
          <a:prstGeom prst="rect">
            <a:avLst/>
          </a:prstGeom>
        </p:spPr>
      </p:pic>
    </p:spTree>
    <p:extLst>
      <p:ext uri="{BB962C8B-B14F-4D97-AF65-F5344CB8AC3E}">
        <p14:creationId xmlns:p14="http://schemas.microsoft.com/office/powerpoint/2010/main" val="3418538516"/>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Picture 2">
            <a:extLst>
              <a:ext uri="{FF2B5EF4-FFF2-40B4-BE49-F238E27FC236}">
                <a16:creationId xmlns:a16="http://schemas.microsoft.com/office/drawing/2014/main" id="{9A0F0AC6-A89F-416B-9FA4-48E664065E7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a:extLst>
              <a:ext uri="{FF2B5EF4-FFF2-40B4-BE49-F238E27FC236}">
                <a16:creationId xmlns:a16="http://schemas.microsoft.com/office/drawing/2014/main" id="{C31AA009-40AD-4098-8AE7-680CA35C6EA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4" name="Rectangle 13">
            <a:extLst>
              <a:ext uri="{FF2B5EF4-FFF2-40B4-BE49-F238E27FC236}">
                <a16:creationId xmlns:a16="http://schemas.microsoft.com/office/drawing/2014/main" id="{4E50CAEE-CAC0-4F18-9593-F09A3338C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6" name="Picture 15">
            <a:extLst>
              <a:ext uri="{FF2B5EF4-FFF2-40B4-BE49-F238E27FC236}">
                <a16:creationId xmlns:a16="http://schemas.microsoft.com/office/drawing/2014/main" id="{D2DA77D5-12C4-446D-AC72-A514960A553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73623" t="43915" r="1" b="10213"/>
          <a:stretch/>
        </p:blipFill>
        <p:spPr>
          <a:xfrm>
            <a:off x="8199690" y="290557"/>
            <a:ext cx="3992310" cy="3905520"/>
          </a:xfrm>
          <a:prstGeom prst="rect">
            <a:avLst/>
          </a:prstGeom>
        </p:spPr>
      </p:pic>
      <p:pic>
        <p:nvPicPr>
          <p:cNvPr id="18" name="Picture 17">
            <a:extLst>
              <a:ext uri="{FF2B5EF4-FFF2-40B4-BE49-F238E27FC236}">
                <a16:creationId xmlns:a16="http://schemas.microsoft.com/office/drawing/2014/main" id="{19E04E4F-6B32-4651-ACE0-DACABF1FC25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12450" t="1120" r="54326" b="73832"/>
          <a:stretch/>
        </p:blipFill>
        <p:spPr>
          <a:xfrm>
            <a:off x="4581330" y="0"/>
            <a:ext cx="6762408" cy="2867764"/>
          </a:xfrm>
          <a:prstGeom prst="rect">
            <a:avLst/>
          </a:prstGeom>
        </p:spPr>
      </p:pic>
      <p:sp>
        <p:nvSpPr>
          <p:cNvPr id="4" name="Title 3">
            <a:extLst>
              <a:ext uri="{FF2B5EF4-FFF2-40B4-BE49-F238E27FC236}">
                <a16:creationId xmlns:a16="http://schemas.microsoft.com/office/drawing/2014/main" id="{2E9A7C78-91FD-4B88-953D-5A4363761BD1}"/>
              </a:ext>
            </a:extLst>
          </p:cNvPr>
          <p:cNvSpPr>
            <a:spLocks noGrp="1"/>
          </p:cNvSpPr>
          <p:nvPr>
            <p:ph type="ctrTitle"/>
          </p:nvPr>
        </p:nvSpPr>
        <p:spPr>
          <a:xfrm>
            <a:off x="1286933" y="2213361"/>
            <a:ext cx="6247721" cy="2204815"/>
          </a:xfrm>
        </p:spPr>
        <p:txBody>
          <a:bodyPr vert="horz" lIns="91440" tIns="45720" rIns="91440" bIns="45720" rtlCol="0" anchor="b" anchorCtr="0">
            <a:normAutofit/>
          </a:bodyPr>
          <a:lstStyle/>
          <a:p>
            <a:pPr algn="l"/>
            <a:r>
              <a:rPr lang="en-US" sz="5400" dirty="0">
                <a:solidFill>
                  <a:schemeClr val="tx1"/>
                </a:solidFill>
              </a:rPr>
              <a:t>CHECKMATE</a:t>
            </a:r>
          </a:p>
        </p:txBody>
      </p:sp>
      <p:pic>
        <p:nvPicPr>
          <p:cNvPr id="20" name="Picture 19">
            <a:extLst>
              <a:ext uri="{FF2B5EF4-FFF2-40B4-BE49-F238E27FC236}">
                <a16:creationId xmlns:a16="http://schemas.microsoft.com/office/drawing/2014/main" id="{13D4F2B0-7771-46FC-9763-240E8F55F14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65973" t="81531" r="19879"/>
          <a:stretch/>
        </p:blipFill>
        <p:spPr>
          <a:xfrm>
            <a:off x="10246407" y="5429242"/>
            <a:ext cx="1945594" cy="1428758"/>
          </a:xfrm>
          <a:custGeom>
            <a:avLst/>
            <a:gdLst>
              <a:gd name="connsiteX0" fmla="*/ 2051608 w 4103216"/>
              <a:gd name="connsiteY0" fmla="*/ 0 h 1714050"/>
              <a:gd name="connsiteX1" fmla="*/ 4103216 w 4103216"/>
              <a:gd name="connsiteY1" fmla="*/ 1266738 h 1714050"/>
              <a:gd name="connsiteX2" fmla="*/ 4010980 w 4103216"/>
              <a:gd name="connsiteY2" fmla="*/ 1643427 h 1714050"/>
              <a:gd name="connsiteX3" fmla="*/ 3969116 w 4103216"/>
              <a:gd name="connsiteY3" fmla="*/ 1714050 h 1714050"/>
              <a:gd name="connsiteX4" fmla="*/ 134100 w 4103216"/>
              <a:gd name="connsiteY4" fmla="*/ 1714050 h 1714050"/>
              <a:gd name="connsiteX5" fmla="*/ 92237 w 4103216"/>
              <a:gd name="connsiteY5" fmla="*/ 1643427 h 1714050"/>
              <a:gd name="connsiteX6" fmla="*/ 0 w 4103216"/>
              <a:gd name="connsiteY6" fmla="*/ 1266738 h 1714050"/>
              <a:gd name="connsiteX7" fmla="*/ 2051608 w 4103216"/>
              <a:gd name="connsiteY7" fmla="*/ 0 h 171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03216" h="1714050">
                <a:moveTo>
                  <a:pt x="2051608" y="0"/>
                </a:moveTo>
                <a:cubicBezTo>
                  <a:pt x="3184680" y="0"/>
                  <a:pt x="4103216" y="567138"/>
                  <a:pt x="4103216" y="1266738"/>
                </a:cubicBezTo>
                <a:cubicBezTo>
                  <a:pt x="4103216" y="1397913"/>
                  <a:pt x="4070924" y="1524431"/>
                  <a:pt x="4010980" y="1643427"/>
                </a:cubicBezTo>
                <a:lnTo>
                  <a:pt x="3969116" y="1714050"/>
                </a:lnTo>
                <a:lnTo>
                  <a:pt x="134100" y="1714050"/>
                </a:lnTo>
                <a:lnTo>
                  <a:pt x="92237" y="1643427"/>
                </a:lnTo>
                <a:cubicBezTo>
                  <a:pt x="32293" y="1524431"/>
                  <a:pt x="0" y="1397913"/>
                  <a:pt x="0" y="1266738"/>
                </a:cubicBezTo>
                <a:cubicBezTo>
                  <a:pt x="0" y="567138"/>
                  <a:pt x="918536" y="0"/>
                  <a:pt x="2051608" y="0"/>
                </a:cubicBezTo>
                <a:close/>
              </a:path>
            </a:pathLst>
          </a:custGeom>
        </p:spPr>
      </p:pic>
      <p:pic>
        <p:nvPicPr>
          <p:cNvPr id="22" name="Picture 21">
            <a:extLst>
              <a:ext uri="{FF2B5EF4-FFF2-40B4-BE49-F238E27FC236}">
                <a16:creationId xmlns:a16="http://schemas.microsoft.com/office/drawing/2014/main" id="{6164F387-6750-4AFF-8A10-65C64D31ECA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46466" t="75007" r="30510"/>
          <a:stretch/>
        </p:blipFill>
        <p:spPr>
          <a:xfrm>
            <a:off x="9795659" y="4064996"/>
            <a:ext cx="2716669" cy="1658803"/>
          </a:xfrm>
          <a:custGeom>
            <a:avLst/>
            <a:gdLst>
              <a:gd name="connsiteX0" fmla="*/ 2051608 w 4103216"/>
              <a:gd name="connsiteY0" fmla="*/ 0 h 1714050"/>
              <a:gd name="connsiteX1" fmla="*/ 4103216 w 4103216"/>
              <a:gd name="connsiteY1" fmla="*/ 1266738 h 1714050"/>
              <a:gd name="connsiteX2" fmla="*/ 4010980 w 4103216"/>
              <a:gd name="connsiteY2" fmla="*/ 1643427 h 1714050"/>
              <a:gd name="connsiteX3" fmla="*/ 3969116 w 4103216"/>
              <a:gd name="connsiteY3" fmla="*/ 1714050 h 1714050"/>
              <a:gd name="connsiteX4" fmla="*/ 134100 w 4103216"/>
              <a:gd name="connsiteY4" fmla="*/ 1714050 h 1714050"/>
              <a:gd name="connsiteX5" fmla="*/ 92237 w 4103216"/>
              <a:gd name="connsiteY5" fmla="*/ 1643427 h 1714050"/>
              <a:gd name="connsiteX6" fmla="*/ 0 w 4103216"/>
              <a:gd name="connsiteY6" fmla="*/ 1266738 h 1714050"/>
              <a:gd name="connsiteX7" fmla="*/ 2051608 w 4103216"/>
              <a:gd name="connsiteY7" fmla="*/ 0 h 171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03216" h="1714050">
                <a:moveTo>
                  <a:pt x="2051608" y="0"/>
                </a:moveTo>
                <a:cubicBezTo>
                  <a:pt x="3184680" y="0"/>
                  <a:pt x="4103216" y="567138"/>
                  <a:pt x="4103216" y="1266738"/>
                </a:cubicBezTo>
                <a:cubicBezTo>
                  <a:pt x="4103216" y="1397913"/>
                  <a:pt x="4070924" y="1524431"/>
                  <a:pt x="4010980" y="1643427"/>
                </a:cubicBezTo>
                <a:lnTo>
                  <a:pt x="3969116" y="1714050"/>
                </a:lnTo>
                <a:lnTo>
                  <a:pt x="134100" y="1714050"/>
                </a:lnTo>
                <a:lnTo>
                  <a:pt x="92237" y="1643427"/>
                </a:lnTo>
                <a:cubicBezTo>
                  <a:pt x="32293" y="1524431"/>
                  <a:pt x="0" y="1397913"/>
                  <a:pt x="0" y="1266738"/>
                </a:cubicBezTo>
                <a:cubicBezTo>
                  <a:pt x="0" y="567138"/>
                  <a:pt x="918536" y="0"/>
                  <a:pt x="2051608" y="0"/>
                </a:cubicBezTo>
                <a:close/>
              </a:path>
            </a:pathLst>
          </a:custGeom>
        </p:spPr>
      </p:pic>
      <p:sp>
        <p:nvSpPr>
          <p:cNvPr id="7" name="Text Placeholder 6">
            <a:extLst>
              <a:ext uri="{FF2B5EF4-FFF2-40B4-BE49-F238E27FC236}">
                <a16:creationId xmlns:a16="http://schemas.microsoft.com/office/drawing/2014/main" id="{69568971-F693-300B-7F7E-4CD9A6D77210}"/>
              </a:ext>
            </a:extLst>
          </p:cNvPr>
          <p:cNvSpPr>
            <a:spLocks noGrp="1"/>
          </p:cNvSpPr>
          <p:nvPr>
            <p:ph type="body" sz="quarter" idx="15"/>
          </p:nvPr>
        </p:nvSpPr>
        <p:spPr>
          <a:xfrm>
            <a:off x="1102404" y="5182106"/>
            <a:ext cx="9144000" cy="2451100"/>
          </a:xfrm>
        </p:spPr>
        <p:txBody>
          <a:bodyPr/>
          <a:lstStyle/>
          <a:p>
            <a:endParaRPr lang="en-US" dirty="0"/>
          </a:p>
        </p:txBody>
      </p:sp>
    </p:spTree>
    <p:extLst>
      <p:ext uri="{BB962C8B-B14F-4D97-AF65-F5344CB8AC3E}">
        <p14:creationId xmlns:p14="http://schemas.microsoft.com/office/powerpoint/2010/main" val="2511367106"/>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2">
            <a:extLst>
              <a:ext uri="{FF2B5EF4-FFF2-40B4-BE49-F238E27FC236}">
                <a16:creationId xmlns:a16="http://schemas.microsoft.com/office/drawing/2014/main" id="{9A0F0AC6-A89F-416B-9FA4-48E664065E7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a:extLst>
              <a:ext uri="{FF2B5EF4-FFF2-40B4-BE49-F238E27FC236}">
                <a16:creationId xmlns:a16="http://schemas.microsoft.com/office/drawing/2014/main" id="{C31AA009-40AD-4098-8AE7-680CA35C6EA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Rectangle 11">
            <a:extLst>
              <a:ext uri="{FF2B5EF4-FFF2-40B4-BE49-F238E27FC236}">
                <a16:creationId xmlns:a16="http://schemas.microsoft.com/office/drawing/2014/main" id="{4E50CAEE-CAC0-4F18-9593-F09A3338C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13">
            <a:extLst>
              <a:ext uri="{FF2B5EF4-FFF2-40B4-BE49-F238E27FC236}">
                <a16:creationId xmlns:a16="http://schemas.microsoft.com/office/drawing/2014/main" id="{D2DA77D5-12C4-446D-AC72-A514960A553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73623" t="43915" r="1" b="10213"/>
          <a:stretch/>
        </p:blipFill>
        <p:spPr>
          <a:xfrm>
            <a:off x="8199690" y="290557"/>
            <a:ext cx="3992310" cy="3905520"/>
          </a:xfrm>
          <a:prstGeom prst="rect">
            <a:avLst/>
          </a:prstGeom>
        </p:spPr>
      </p:pic>
      <p:pic>
        <p:nvPicPr>
          <p:cNvPr id="16" name="Picture 15">
            <a:extLst>
              <a:ext uri="{FF2B5EF4-FFF2-40B4-BE49-F238E27FC236}">
                <a16:creationId xmlns:a16="http://schemas.microsoft.com/office/drawing/2014/main" id="{19E04E4F-6B32-4651-ACE0-DACABF1FC25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12450" t="1120" r="54326" b="73832"/>
          <a:stretch/>
        </p:blipFill>
        <p:spPr>
          <a:xfrm>
            <a:off x="4581330" y="0"/>
            <a:ext cx="6762408" cy="2867764"/>
          </a:xfrm>
          <a:prstGeom prst="rect">
            <a:avLst/>
          </a:prstGeom>
        </p:spPr>
      </p:pic>
      <p:pic>
        <p:nvPicPr>
          <p:cNvPr id="18" name="Picture 17">
            <a:extLst>
              <a:ext uri="{FF2B5EF4-FFF2-40B4-BE49-F238E27FC236}">
                <a16:creationId xmlns:a16="http://schemas.microsoft.com/office/drawing/2014/main" id="{13D4F2B0-7771-46FC-9763-240E8F55F14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65973" t="81531" r="19879"/>
          <a:stretch/>
        </p:blipFill>
        <p:spPr>
          <a:xfrm>
            <a:off x="10246407" y="5429242"/>
            <a:ext cx="1945594" cy="1428758"/>
          </a:xfrm>
          <a:custGeom>
            <a:avLst/>
            <a:gdLst>
              <a:gd name="connsiteX0" fmla="*/ 2051608 w 4103216"/>
              <a:gd name="connsiteY0" fmla="*/ 0 h 1714050"/>
              <a:gd name="connsiteX1" fmla="*/ 4103216 w 4103216"/>
              <a:gd name="connsiteY1" fmla="*/ 1266738 h 1714050"/>
              <a:gd name="connsiteX2" fmla="*/ 4010980 w 4103216"/>
              <a:gd name="connsiteY2" fmla="*/ 1643427 h 1714050"/>
              <a:gd name="connsiteX3" fmla="*/ 3969116 w 4103216"/>
              <a:gd name="connsiteY3" fmla="*/ 1714050 h 1714050"/>
              <a:gd name="connsiteX4" fmla="*/ 134100 w 4103216"/>
              <a:gd name="connsiteY4" fmla="*/ 1714050 h 1714050"/>
              <a:gd name="connsiteX5" fmla="*/ 92237 w 4103216"/>
              <a:gd name="connsiteY5" fmla="*/ 1643427 h 1714050"/>
              <a:gd name="connsiteX6" fmla="*/ 0 w 4103216"/>
              <a:gd name="connsiteY6" fmla="*/ 1266738 h 1714050"/>
              <a:gd name="connsiteX7" fmla="*/ 2051608 w 4103216"/>
              <a:gd name="connsiteY7" fmla="*/ 0 h 171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03216" h="1714050">
                <a:moveTo>
                  <a:pt x="2051608" y="0"/>
                </a:moveTo>
                <a:cubicBezTo>
                  <a:pt x="3184680" y="0"/>
                  <a:pt x="4103216" y="567138"/>
                  <a:pt x="4103216" y="1266738"/>
                </a:cubicBezTo>
                <a:cubicBezTo>
                  <a:pt x="4103216" y="1397913"/>
                  <a:pt x="4070924" y="1524431"/>
                  <a:pt x="4010980" y="1643427"/>
                </a:cubicBezTo>
                <a:lnTo>
                  <a:pt x="3969116" y="1714050"/>
                </a:lnTo>
                <a:lnTo>
                  <a:pt x="134100" y="1714050"/>
                </a:lnTo>
                <a:lnTo>
                  <a:pt x="92237" y="1643427"/>
                </a:lnTo>
                <a:cubicBezTo>
                  <a:pt x="32293" y="1524431"/>
                  <a:pt x="0" y="1397913"/>
                  <a:pt x="0" y="1266738"/>
                </a:cubicBezTo>
                <a:cubicBezTo>
                  <a:pt x="0" y="567138"/>
                  <a:pt x="918536" y="0"/>
                  <a:pt x="2051608" y="0"/>
                </a:cubicBezTo>
                <a:close/>
              </a:path>
            </a:pathLst>
          </a:custGeom>
        </p:spPr>
      </p:pic>
      <p:pic>
        <p:nvPicPr>
          <p:cNvPr id="20" name="Picture 19">
            <a:extLst>
              <a:ext uri="{FF2B5EF4-FFF2-40B4-BE49-F238E27FC236}">
                <a16:creationId xmlns:a16="http://schemas.microsoft.com/office/drawing/2014/main" id="{6164F387-6750-4AFF-8A10-65C64D31ECA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46466" t="75007" r="30510"/>
          <a:stretch/>
        </p:blipFill>
        <p:spPr>
          <a:xfrm>
            <a:off x="9795659" y="4064996"/>
            <a:ext cx="2716669" cy="1658803"/>
          </a:xfrm>
          <a:custGeom>
            <a:avLst/>
            <a:gdLst>
              <a:gd name="connsiteX0" fmla="*/ 2051608 w 4103216"/>
              <a:gd name="connsiteY0" fmla="*/ 0 h 1714050"/>
              <a:gd name="connsiteX1" fmla="*/ 4103216 w 4103216"/>
              <a:gd name="connsiteY1" fmla="*/ 1266738 h 1714050"/>
              <a:gd name="connsiteX2" fmla="*/ 4010980 w 4103216"/>
              <a:gd name="connsiteY2" fmla="*/ 1643427 h 1714050"/>
              <a:gd name="connsiteX3" fmla="*/ 3969116 w 4103216"/>
              <a:gd name="connsiteY3" fmla="*/ 1714050 h 1714050"/>
              <a:gd name="connsiteX4" fmla="*/ 134100 w 4103216"/>
              <a:gd name="connsiteY4" fmla="*/ 1714050 h 1714050"/>
              <a:gd name="connsiteX5" fmla="*/ 92237 w 4103216"/>
              <a:gd name="connsiteY5" fmla="*/ 1643427 h 1714050"/>
              <a:gd name="connsiteX6" fmla="*/ 0 w 4103216"/>
              <a:gd name="connsiteY6" fmla="*/ 1266738 h 1714050"/>
              <a:gd name="connsiteX7" fmla="*/ 2051608 w 4103216"/>
              <a:gd name="connsiteY7" fmla="*/ 0 h 171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03216" h="1714050">
                <a:moveTo>
                  <a:pt x="2051608" y="0"/>
                </a:moveTo>
                <a:cubicBezTo>
                  <a:pt x="3184680" y="0"/>
                  <a:pt x="4103216" y="567138"/>
                  <a:pt x="4103216" y="1266738"/>
                </a:cubicBezTo>
                <a:cubicBezTo>
                  <a:pt x="4103216" y="1397913"/>
                  <a:pt x="4070924" y="1524431"/>
                  <a:pt x="4010980" y="1643427"/>
                </a:cubicBezTo>
                <a:lnTo>
                  <a:pt x="3969116" y="1714050"/>
                </a:lnTo>
                <a:lnTo>
                  <a:pt x="134100" y="1714050"/>
                </a:lnTo>
                <a:lnTo>
                  <a:pt x="92237" y="1643427"/>
                </a:lnTo>
                <a:cubicBezTo>
                  <a:pt x="32293" y="1524431"/>
                  <a:pt x="0" y="1397913"/>
                  <a:pt x="0" y="1266738"/>
                </a:cubicBezTo>
                <a:cubicBezTo>
                  <a:pt x="0" y="567138"/>
                  <a:pt x="918536" y="0"/>
                  <a:pt x="2051608" y="0"/>
                </a:cubicBezTo>
                <a:close/>
              </a:path>
            </a:pathLst>
          </a:custGeom>
        </p:spPr>
      </p:pic>
      <p:sp>
        <p:nvSpPr>
          <p:cNvPr id="5" name="TextBox 4">
            <a:extLst>
              <a:ext uri="{FF2B5EF4-FFF2-40B4-BE49-F238E27FC236}">
                <a16:creationId xmlns:a16="http://schemas.microsoft.com/office/drawing/2014/main" id="{C4EE83EC-81CD-10E0-5AE0-8285FBC634B3}"/>
              </a:ext>
            </a:extLst>
          </p:cNvPr>
          <p:cNvSpPr txBox="1"/>
          <p:nvPr/>
        </p:nvSpPr>
        <p:spPr>
          <a:xfrm>
            <a:off x="848262" y="620486"/>
            <a:ext cx="4987212" cy="3724096"/>
          </a:xfrm>
          <a:prstGeom prst="rect">
            <a:avLst/>
          </a:prstGeom>
          <a:noFill/>
        </p:spPr>
        <p:txBody>
          <a:bodyPr wrap="square" rtlCol="0">
            <a:spAutoFit/>
          </a:bodyPr>
          <a:lstStyle/>
          <a:p>
            <a:r>
              <a:rPr lang="en-US" sz="2400" dirty="0"/>
              <a:t>CONTENTS </a:t>
            </a:r>
          </a:p>
          <a:p>
            <a:endParaRPr lang="en-US" dirty="0"/>
          </a:p>
          <a:p>
            <a:pPr marL="285750" indent="-285750">
              <a:buFont typeface="Arial" panose="020B0604020202020204" pitchFamily="34" charset="0"/>
              <a:buChar char="•"/>
            </a:pPr>
            <a:r>
              <a:rPr lang="en-US" sz="2200" dirty="0"/>
              <a:t>Pre-requisites</a:t>
            </a:r>
          </a:p>
          <a:p>
            <a:pPr marL="285750" indent="-285750">
              <a:buFont typeface="Arial" panose="020B0604020202020204" pitchFamily="34" charset="0"/>
              <a:buChar char="•"/>
            </a:pPr>
            <a:r>
              <a:rPr lang="en-US" sz="2200" dirty="0"/>
              <a:t>Files Included</a:t>
            </a:r>
          </a:p>
          <a:p>
            <a:pPr marL="285750" indent="-285750">
              <a:buFont typeface="Arial" panose="020B0604020202020204" pitchFamily="34" charset="0"/>
              <a:buChar char="•"/>
            </a:pPr>
            <a:r>
              <a:rPr lang="en-US" sz="2200" dirty="0"/>
              <a:t>Board representation</a:t>
            </a:r>
          </a:p>
          <a:p>
            <a:pPr marL="285750" indent="-285750">
              <a:buFont typeface="Arial" panose="020B0604020202020204" pitchFamily="34" charset="0"/>
              <a:buChar char="•"/>
            </a:pPr>
            <a:r>
              <a:rPr lang="en-US" sz="2200" dirty="0"/>
              <a:t>Selection</a:t>
            </a:r>
          </a:p>
          <a:p>
            <a:pPr marL="285750" indent="-285750">
              <a:buFont typeface="Arial" panose="020B0604020202020204" pitchFamily="34" charset="0"/>
              <a:buChar char="•"/>
            </a:pPr>
            <a:r>
              <a:rPr lang="en-US" sz="2200" dirty="0"/>
              <a:t>How the Chess Pieces Move </a:t>
            </a:r>
          </a:p>
          <a:p>
            <a:pPr marL="285750" indent="-285750">
              <a:buFont typeface="Arial" panose="020B0604020202020204" pitchFamily="34" charset="0"/>
              <a:buChar char="•"/>
            </a:pPr>
            <a:r>
              <a:rPr lang="en-US" sz="2200" dirty="0"/>
              <a:t>Evaluating moves</a:t>
            </a:r>
          </a:p>
          <a:p>
            <a:pPr marL="285750" indent="-285750">
              <a:buFont typeface="Arial" panose="020B0604020202020204" pitchFamily="34" charset="0"/>
              <a:buChar char="•"/>
            </a:pPr>
            <a:r>
              <a:rPr lang="en-US" sz="2200" dirty="0"/>
              <a:t>AI Moves – alpha beta pruning</a:t>
            </a:r>
          </a:p>
          <a:p>
            <a:pPr marL="285750" indent="-285750">
              <a:buFont typeface="Arial" panose="020B0604020202020204" pitchFamily="34" charset="0"/>
              <a:buChar char="•"/>
            </a:pPr>
            <a:r>
              <a:rPr lang="en-US" sz="2200" dirty="0"/>
              <a:t>Checkmate</a:t>
            </a:r>
          </a:p>
          <a:p>
            <a:endParaRPr lang="en-US" dirty="0"/>
          </a:p>
        </p:txBody>
      </p:sp>
    </p:spTree>
    <p:extLst>
      <p:ext uri="{BB962C8B-B14F-4D97-AF65-F5344CB8AC3E}">
        <p14:creationId xmlns:p14="http://schemas.microsoft.com/office/powerpoint/2010/main" val="400052816"/>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2">
            <a:extLst>
              <a:ext uri="{FF2B5EF4-FFF2-40B4-BE49-F238E27FC236}">
                <a16:creationId xmlns:a16="http://schemas.microsoft.com/office/drawing/2014/main" id="{9A0F0AC6-A89F-416B-9FA4-48E664065E7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a:extLst>
              <a:ext uri="{FF2B5EF4-FFF2-40B4-BE49-F238E27FC236}">
                <a16:creationId xmlns:a16="http://schemas.microsoft.com/office/drawing/2014/main" id="{C31AA009-40AD-4098-8AE7-680CA35C6EA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Rectangle 11">
            <a:extLst>
              <a:ext uri="{FF2B5EF4-FFF2-40B4-BE49-F238E27FC236}">
                <a16:creationId xmlns:a16="http://schemas.microsoft.com/office/drawing/2014/main" id="{4E50CAEE-CAC0-4F18-9593-F09A3338C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13">
            <a:extLst>
              <a:ext uri="{FF2B5EF4-FFF2-40B4-BE49-F238E27FC236}">
                <a16:creationId xmlns:a16="http://schemas.microsoft.com/office/drawing/2014/main" id="{D2DA77D5-12C4-446D-AC72-A514960A553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73623" t="43915" r="1" b="10213"/>
          <a:stretch/>
        </p:blipFill>
        <p:spPr>
          <a:xfrm>
            <a:off x="8199690" y="290557"/>
            <a:ext cx="3992310" cy="3905520"/>
          </a:xfrm>
          <a:prstGeom prst="rect">
            <a:avLst/>
          </a:prstGeom>
        </p:spPr>
      </p:pic>
      <p:pic>
        <p:nvPicPr>
          <p:cNvPr id="16" name="Picture 15">
            <a:extLst>
              <a:ext uri="{FF2B5EF4-FFF2-40B4-BE49-F238E27FC236}">
                <a16:creationId xmlns:a16="http://schemas.microsoft.com/office/drawing/2014/main" id="{19E04E4F-6B32-4651-ACE0-DACABF1FC25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12450" t="1120" r="54326" b="73832"/>
          <a:stretch/>
        </p:blipFill>
        <p:spPr>
          <a:xfrm>
            <a:off x="4581330" y="0"/>
            <a:ext cx="6762408" cy="2867764"/>
          </a:xfrm>
          <a:prstGeom prst="rect">
            <a:avLst/>
          </a:prstGeom>
        </p:spPr>
      </p:pic>
      <p:pic>
        <p:nvPicPr>
          <p:cNvPr id="18" name="Picture 17">
            <a:extLst>
              <a:ext uri="{FF2B5EF4-FFF2-40B4-BE49-F238E27FC236}">
                <a16:creationId xmlns:a16="http://schemas.microsoft.com/office/drawing/2014/main" id="{13D4F2B0-7771-46FC-9763-240E8F55F14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65973" t="81531" r="19879"/>
          <a:stretch/>
        </p:blipFill>
        <p:spPr>
          <a:xfrm>
            <a:off x="10246407" y="5429242"/>
            <a:ext cx="1945594" cy="1428758"/>
          </a:xfrm>
          <a:custGeom>
            <a:avLst/>
            <a:gdLst>
              <a:gd name="connsiteX0" fmla="*/ 2051608 w 4103216"/>
              <a:gd name="connsiteY0" fmla="*/ 0 h 1714050"/>
              <a:gd name="connsiteX1" fmla="*/ 4103216 w 4103216"/>
              <a:gd name="connsiteY1" fmla="*/ 1266738 h 1714050"/>
              <a:gd name="connsiteX2" fmla="*/ 4010980 w 4103216"/>
              <a:gd name="connsiteY2" fmla="*/ 1643427 h 1714050"/>
              <a:gd name="connsiteX3" fmla="*/ 3969116 w 4103216"/>
              <a:gd name="connsiteY3" fmla="*/ 1714050 h 1714050"/>
              <a:gd name="connsiteX4" fmla="*/ 134100 w 4103216"/>
              <a:gd name="connsiteY4" fmla="*/ 1714050 h 1714050"/>
              <a:gd name="connsiteX5" fmla="*/ 92237 w 4103216"/>
              <a:gd name="connsiteY5" fmla="*/ 1643427 h 1714050"/>
              <a:gd name="connsiteX6" fmla="*/ 0 w 4103216"/>
              <a:gd name="connsiteY6" fmla="*/ 1266738 h 1714050"/>
              <a:gd name="connsiteX7" fmla="*/ 2051608 w 4103216"/>
              <a:gd name="connsiteY7" fmla="*/ 0 h 171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03216" h="1714050">
                <a:moveTo>
                  <a:pt x="2051608" y="0"/>
                </a:moveTo>
                <a:cubicBezTo>
                  <a:pt x="3184680" y="0"/>
                  <a:pt x="4103216" y="567138"/>
                  <a:pt x="4103216" y="1266738"/>
                </a:cubicBezTo>
                <a:cubicBezTo>
                  <a:pt x="4103216" y="1397913"/>
                  <a:pt x="4070924" y="1524431"/>
                  <a:pt x="4010980" y="1643427"/>
                </a:cubicBezTo>
                <a:lnTo>
                  <a:pt x="3969116" y="1714050"/>
                </a:lnTo>
                <a:lnTo>
                  <a:pt x="134100" y="1714050"/>
                </a:lnTo>
                <a:lnTo>
                  <a:pt x="92237" y="1643427"/>
                </a:lnTo>
                <a:cubicBezTo>
                  <a:pt x="32293" y="1524431"/>
                  <a:pt x="0" y="1397913"/>
                  <a:pt x="0" y="1266738"/>
                </a:cubicBezTo>
                <a:cubicBezTo>
                  <a:pt x="0" y="567138"/>
                  <a:pt x="918536" y="0"/>
                  <a:pt x="2051608" y="0"/>
                </a:cubicBezTo>
                <a:close/>
              </a:path>
            </a:pathLst>
          </a:custGeom>
        </p:spPr>
      </p:pic>
      <p:pic>
        <p:nvPicPr>
          <p:cNvPr id="20" name="Picture 19">
            <a:extLst>
              <a:ext uri="{FF2B5EF4-FFF2-40B4-BE49-F238E27FC236}">
                <a16:creationId xmlns:a16="http://schemas.microsoft.com/office/drawing/2014/main" id="{6164F387-6750-4AFF-8A10-65C64D31ECA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46466" t="75007" r="30510"/>
          <a:stretch/>
        </p:blipFill>
        <p:spPr>
          <a:xfrm>
            <a:off x="9795659" y="4064996"/>
            <a:ext cx="2716669" cy="1658803"/>
          </a:xfrm>
          <a:custGeom>
            <a:avLst/>
            <a:gdLst>
              <a:gd name="connsiteX0" fmla="*/ 2051608 w 4103216"/>
              <a:gd name="connsiteY0" fmla="*/ 0 h 1714050"/>
              <a:gd name="connsiteX1" fmla="*/ 4103216 w 4103216"/>
              <a:gd name="connsiteY1" fmla="*/ 1266738 h 1714050"/>
              <a:gd name="connsiteX2" fmla="*/ 4010980 w 4103216"/>
              <a:gd name="connsiteY2" fmla="*/ 1643427 h 1714050"/>
              <a:gd name="connsiteX3" fmla="*/ 3969116 w 4103216"/>
              <a:gd name="connsiteY3" fmla="*/ 1714050 h 1714050"/>
              <a:gd name="connsiteX4" fmla="*/ 134100 w 4103216"/>
              <a:gd name="connsiteY4" fmla="*/ 1714050 h 1714050"/>
              <a:gd name="connsiteX5" fmla="*/ 92237 w 4103216"/>
              <a:gd name="connsiteY5" fmla="*/ 1643427 h 1714050"/>
              <a:gd name="connsiteX6" fmla="*/ 0 w 4103216"/>
              <a:gd name="connsiteY6" fmla="*/ 1266738 h 1714050"/>
              <a:gd name="connsiteX7" fmla="*/ 2051608 w 4103216"/>
              <a:gd name="connsiteY7" fmla="*/ 0 h 171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03216" h="1714050">
                <a:moveTo>
                  <a:pt x="2051608" y="0"/>
                </a:moveTo>
                <a:cubicBezTo>
                  <a:pt x="3184680" y="0"/>
                  <a:pt x="4103216" y="567138"/>
                  <a:pt x="4103216" y="1266738"/>
                </a:cubicBezTo>
                <a:cubicBezTo>
                  <a:pt x="4103216" y="1397913"/>
                  <a:pt x="4070924" y="1524431"/>
                  <a:pt x="4010980" y="1643427"/>
                </a:cubicBezTo>
                <a:lnTo>
                  <a:pt x="3969116" y="1714050"/>
                </a:lnTo>
                <a:lnTo>
                  <a:pt x="134100" y="1714050"/>
                </a:lnTo>
                <a:lnTo>
                  <a:pt x="92237" y="1643427"/>
                </a:lnTo>
                <a:cubicBezTo>
                  <a:pt x="32293" y="1524431"/>
                  <a:pt x="0" y="1397913"/>
                  <a:pt x="0" y="1266738"/>
                </a:cubicBezTo>
                <a:cubicBezTo>
                  <a:pt x="0" y="567138"/>
                  <a:pt x="918536" y="0"/>
                  <a:pt x="2051608" y="0"/>
                </a:cubicBezTo>
                <a:close/>
              </a:path>
            </a:pathLst>
          </a:custGeom>
        </p:spPr>
      </p:pic>
      <p:sp>
        <p:nvSpPr>
          <p:cNvPr id="5" name="TextBox 4">
            <a:extLst>
              <a:ext uri="{FF2B5EF4-FFF2-40B4-BE49-F238E27FC236}">
                <a16:creationId xmlns:a16="http://schemas.microsoft.com/office/drawing/2014/main" id="{07069546-B19D-7589-AD68-6847584586E9}"/>
              </a:ext>
            </a:extLst>
          </p:cNvPr>
          <p:cNvSpPr txBox="1"/>
          <p:nvPr/>
        </p:nvSpPr>
        <p:spPr>
          <a:xfrm>
            <a:off x="848262" y="914400"/>
            <a:ext cx="10495476" cy="4016484"/>
          </a:xfrm>
          <a:prstGeom prst="rect">
            <a:avLst/>
          </a:prstGeom>
          <a:noFill/>
        </p:spPr>
        <p:txBody>
          <a:bodyPr wrap="square" rtlCol="0">
            <a:spAutoFit/>
          </a:bodyPr>
          <a:lstStyle/>
          <a:p>
            <a:r>
              <a:rPr lang="en-US" sz="2400" dirty="0"/>
              <a:t>PREREQUISITES</a:t>
            </a:r>
          </a:p>
          <a:p>
            <a:endParaRPr lang="en-US" b="1" dirty="0"/>
          </a:p>
          <a:p>
            <a:pPr marL="285750" marR="0" lvl="0" indent="-285750">
              <a:lnSpc>
                <a:spcPct val="107000"/>
              </a:lnSpc>
              <a:spcBef>
                <a:spcPts val="0"/>
              </a:spcBef>
              <a:spcAft>
                <a:spcPts val="0"/>
              </a:spcAft>
              <a:buFont typeface="Arial" panose="020B0604020202020204" pitchFamily="34" charset="0"/>
              <a:buChar char="•"/>
            </a:pPr>
            <a:r>
              <a:rPr lang="en-US" sz="2200" dirty="0"/>
              <a:t>Python 3.10 version</a:t>
            </a:r>
          </a:p>
          <a:p>
            <a:pPr marL="285750" marR="0" lvl="0" indent="-285750">
              <a:lnSpc>
                <a:spcPct val="107000"/>
              </a:lnSpc>
              <a:spcBef>
                <a:spcPts val="0"/>
              </a:spcBef>
              <a:spcAft>
                <a:spcPts val="0"/>
              </a:spcAft>
              <a:buFont typeface="Arial" panose="020B0604020202020204" pitchFamily="34" charset="0"/>
              <a:buChar char="•"/>
            </a:pPr>
            <a:r>
              <a:rPr lang="en-US" sz="2200" dirty="0"/>
              <a:t>PIP (performance improvement plan) for libraries installation</a:t>
            </a:r>
          </a:p>
          <a:p>
            <a:pPr marL="285750" marR="0" lvl="0" indent="-285750">
              <a:lnSpc>
                <a:spcPct val="107000"/>
              </a:lnSpc>
              <a:spcBef>
                <a:spcPts val="0"/>
              </a:spcBef>
              <a:spcAft>
                <a:spcPts val="0"/>
              </a:spcAft>
              <a:buFont typeface="Arial" panose="020B0604020202020204" pitchFamily="34" charset="0"/>
              <a:buChar char="•"/>
            </a:pPr>
            <a:r>
              <a:rPr lang="en-US" sz="2200" dirty="0"/>
              <a:t>Libraries:</a:t>
            </a:r>
          </a:p>
          <a:p>
            <a:pPr marL="285750" marR="0" lvl="1" indent="-285750">
              <a:lnSpc>
                <a:spcPct val="107000"/>
              </a:lnSpc>
              <a:spcBef>
                <a:spcPts val="0"/>
              </a:spcBef>
              <a:spcAft>
                <a:spcPts val="0"/>
              </a:spcAft>
              <a:buFont typeface="Arial" panose="020B0604020202020204" pitchFamily="34" charset="0"/>
              <a:buChar char="•"/>
            </a:pPr>
            <a:r>
              <a:rPr lang="en-US" sz="2200" dirty="0" err="1"/>
              <a:t>PyGame</a:t>
            </a:r>
            <a:r>
              <a:rPr lang="en-US" sz="2200" dirty="0"/>
              <a:t> - It is an open-source Python programming language module designed to aid in the development of games and other multimedia applications.</a:t>
            </a:r>
          </a:p>
          <a:p>
            <a:pPr marL="285750" marR="0" lvl="1" indent="-285750">
              <a:lnSpc>
                <a:spcPct val="107000"/>
              </a:lnSpc>
              <a:spcBef>
                <a:spcPts val="0"/>
              </a:spcBef>
              <a:spcAft>
                <a:spcPts val="800"/>
              </a:spcAft>
              <a:buFont typeface="Arial" panose="020B0604020202020204" pitchFamily="34" charset="0"/>
              <a:buChar char="•"/>
            </a:pPr>
            <a:r>
              <a:rPr lang="en-US" sz="2200" dirty="0"/>
              <a:t>Time - Provides ways to represent time in code, including objects, numbers, and strings. It not only represents time, but it also provides functionality such as waiting during code execution and measuring code efficiency.</a:t>
            </a:r>
          </a:p>
          <a:p>
            <a:endParaRPr lang="en-US" dirty="0"/>
          </a:p>
        </p:txBody>
      </p:sp>
    </p:spTree>
    <p:extLst>
      <p:ext uri="{BB962C8B-B14F-4D97-AF65-F5344CB8AC3E}">
        <p14:creationId xmlns:p14="http://schemas.microsoft.com/office/powerpoint/2010/main" val="3432747246"/>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2">
            <a:extLst>
              <a:ext uri="{FF2B5EF4-FFF2-40B4-BE49-F238E27FC236}">
                <a16:creationId xmlns:a16="http://schemas.microsoft.com/office/drawing/2014/main" id="{9A0F0AC6-A89F-416B-9FA4-48E664065E7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a:extLst>
              <a:ext uri="{FF2B5EF4-FFF2-40B4-BE49-F238E27FC236}">
                <a16:creationId xmlns:a16="http://schemas.microsoft.com/office/drawing/2014/main" id="{C31AA009-40AD-4098-8AE7-680CA35C6EA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Rectangle 11">
            <a:extLst>
              <a:ext uri="{FF2B5EF4-FFF2-40B4-BE49-F238E27FC236}">
                <a16:creationId xmlns:a16="http://schemas.microsoft.com/office/drawing/2014/main" id="{4E50CAEE-CAC0-4F18-9593-F09A3338C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13">
            <a:extLst>
              <a:ext uri="{FF2B5EF4-FFF2-40B4-BE49-F238E27FC236}">
                <a16:creationId xmlns:a16="http://schemas.microsoft.com/office/drawing/2014/main" id="{D2DA77D5-12C4-446D-AC72-A514960A553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73623" t="43915" r="1" b="10213"/>
          <a:stretch/>
        </p:blipFill>
        <p:spPr>
          <a:xfrm>
            <a:off x="8199690" y="290557"/>
            <a:ext cx="3992310" cy="3905520"/>
          </a:xfrm>
          <a:prstGeom prst="rect">
            <a:avLst/>
          </a:prstGeom>
        </p:spPr>
      </p:pic>
      <p:pic>
        <p:nvPicPr>
          <p:cNvPr id="16" name="Picture 15">
            <a:extLst>
              <a:ext uri="{FF2B5EF4-FFF2-40B4-BE49-F238E27FC236}">
                <a16:creationId xmlns:a16="http://schemas.microsoft.com/office/drawing/2014/main" id="{19E04E4F-6B32-4651-ACE0-DACABF1FC25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12450" t="1120" r="54326" b="73832"/>
          <a:stretch/>
        </p:blipFill>
        <p:spPr>
          <a:xfrm>
            <a:off x="4581330" y="0"/>
            <a:ext cx="6762408" cy="2867764"/>
          </a:xfrm>
          <a:prstGeom prst="rect">
            <a:avLst/>
          </a:prstGeom>
        </p:spPr>
      </p:pic>
      <p:pic>
        <p:nvPicPr>
          <p:cNvPr id="18" name="Picture 17">
            <a:extLst>
              <a:ext uri="{FF2B5EF4-FFF2-40B4-BE49-F238E27FC236}">
                <a16:creationId xmlns:a16="http://schemas.microsoft.com/office/drawing/2014/main" id="{13D4F2B0-7771-46FC-9763-240E8F55F14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65973" t="81531" r="19879"/>
          <a:stretch/>
        </p:blipFill>
        <p:spPr>
          <a:xfrm>
            <a:off x="10246407" y="5429242"/>
            <a:ext cx="1945594" cy="1428758"/>
          </a:xfrm>
          <a:custGeom>
            <a:avLst/>
            <a:gdLst>
              <a:gd name="connsiteX0" fmla="*/ 2051608 w 4103216"/>
              <a:gd name="connsiteY0" fmla="*/ 0 h 1714050"/>
              <a:gd name="connsiteX1" fmla="*/ 4103216 w 4103216"/>
              <a:gd name="connsiteY1" fmla="*/ 1266738 h 1714050"/>
              <a:gd name="connsiteX2" fmla="*/ 4010980 w 4103216"/>
              <a:gd name="connsiteY2" fmla="*/ 1643427 h 1714050"/>
              <a:gd name="connsiteX3" fmla="*/ 3969116 w 4103216"/>
              <a:gd name="connsiteY3" fmla="*/ 1714050 h 1714050"/>
              <a:gd name="connsiteX4" fmla="*/ 134100 w 4103216"/>
              <a:gd name="connsiteY4" fmla="*/ 1714050 h 1714050"/>
              <a:gd name="connsiteX5" fmla="*/ 92237 w 4103216"/>
              <a:gd name="connsiteY5" fmla="*/ 1643427 h 1714050"/>
              <a:gd name="connsiteX6" fmla="*/ 0 w 4103216"/>
              <a:gd name="connsiteY6" fmla="*/ 1266738 h 1714050"/>
              <a:gd name="connsiteX7" fmla="*/ 2051608 w 4103216"/>
              <a:gd name="connsiteY7" fmla="*/ 0 h 171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03216" h="1714050">
                <a:moveTo>
                  <a:pt x="2051608" y="0"/>
                </a:moveTo>
                <a:cubicBezTo>
                  <a:pt x="3184680" y="0"/>
                  <a:pt x="4103216" y="567138"/>
                  <a:pt x="4103216" y="1266738"/>
                </a:cubicBezTo>
                <a:cubicBezTo>
                  <a:pt x="4103216" y="1397913"/>
                  <a:pt x="4070924" y="1524431"/>
                  <a:pt x="4010980" y="1643427"/>
                </a:cubicBezTo>
                <a:lnTo>
                  <a:pt x="3969116" y="1714050"/>
                </a:lnTo>
                <a:lnTo>
                  <a:pt x="134100" y="1714050"/>
                </a:lnTo>
                <a:lnTo>
                  <a:pt x="92237" y="1643427"/>
                </a:lnTo>
                <a:cubicBezTo>
                  <a:pt x="32293" y="1524431"/>
                  <a:pt x="0" y="1397913"/>
                  <a:pt x="0" y="1266738"/>
                </a:cubicBezTo>
                <a:cubicBezTo>
                  <a:pt x="0" y="567138"/>
                  <a:pt x="918536" y="0"/>
                  <a:pt x="2051608" y="0"/>
                </a:cubicBezTo>
                <a:close/>
              </a:path>
            </a:pathLst>
          </a:custGeom>
        </p:spPr>
      </p:pic>
      <p:pic>
        <p:nvPicPr>
          <p:cNvPr id="20" name="Picture 19">
            <a:extLst>
              <a:ext uri="{FF2B5EF4-FFF2-40B4-BE49-F238E27FC236}">
                <a16:creationId xmlns:a16="http://schemas.microsoft.com/office/drawing/2014/main" id="{6164F387-6750-4AFF-8A10-65C64D31ECA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46466" t="75007" r="30510"/>
          <a:stretch/>
        </p:blipFill>
        <p:spPr>
          <a:xfrm>
            <a:off x="9795659" y="4064996"/>
            <a:ext cx="2716669" cy="1658803"/>
          </a:xfrm>
          <a:custGeom>
            <a:avLst/>
            <a:gdLst>
              <a:gd name="connsiteX0" fmla="*/ 2051608 w 4103216"/>
              <a:gd name="connsiteY0" fmla="*/ 0 h 1714050"/>
              <a:gd name="connsiteX1" fmla="*/ 4103216 w 4103216"/>
              <a:gd name="connsiteY1" fmla="*/ 1266738 h 1714050"/>
              <a:gd name="connsiteX2" fmla="*/ 4010980 w 4103216"/>
              <a:gd name="connsiteY2" fmla="*/ 1643427 h 1714050"/>
              <a:gd name="connsiteX3" fmla="*/ 3969116 w 4103216"/>
              <a:gd name="connsiteY3" fmla="*/ 1714050 h 1714050"/>
              <a:gd name="connsiteX4" fmla="*/ 134100 w 4103216"/>
              <a:gd name="connsiteY4" fmla="*/ 1714050 h 1714050"/>
              <a:gd name="connsiteX5" fmla="*/ 92237 w 4103216"/>
              <a:gd name="connsiteY5" fmla="*/ 1643427 h 1714050"/>
              <a:gd name="connsiteX6" fmla="*/ 0 w 4103216"/>
              <a:gd name="connsiteY6" fmla="*/ 1266738 h 1714050"/>
              <a:gd name="connsiteX7" fmla="*/ 2051608 w 4103216"/>
              <a:gd name="connsiteY7" fmla="*/ 0 h 171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03216" h="1714050">
                <a:moveTo>
                  <a:pt x="2051608" y="0"/>
                </a:moveTo>
                <a:cubicBezTo>
                  <a:pt x="3184680" y="0"/>
                  <a:pt x="4103216" y="567138"/>
                  <a:pt x="4103216" y="1266738"/>
                </a:cubicBezTo>
                <a:cubicBezTo>
                  <a:pt x="4103216" y="1397913"/>
                  <a:pt x="4070924" y="1524431"/>
                  <a:pt x="4010980" y="1643427"/>
                </a:cubicBezTo>
                <a:lnTo>
                  <a:pt x="3969116" y="1714050"/>
                </a:lnTo>
                <a:lnTo>
                  <a:pt x="134100" y="1714050"/>
                </a:lnTo>
                <a:lnTo>
                  <a:pt x="92237" y="1643427"/>
                </a:lnTo>
                <a:cubicBezTo>
                  <a:pt x="32293" y="1524431"/>
                  <a:pt x="0" y="1397913"/>
                  <a:pt x="0" y="1266738"/>
                </a:cubicBezTo>
                <a:cubicBezTo>
                  <a:pt x="0" y="567138"/>
                  <a:pt x="918536" y="0"/>
                  <a:pt x="2051608" y="0"/>
                </a:cubicBezTo>
                <a:close/>
              </a:path>
            </a:pathLst>
          </a:custGeom>
        </p:spPr>
      </p:pic>
      <p:sp>
        <p:nvSpPr>
          <p:cNvPr id="3" name="TextBox 2">
            <a:extLst>
              <a:ext uri="{FF2B5EF4-FFF2-40B4-BE49-F238E27FC236}">
                <a16:creationId xmlns:a16="http://schemas.microsoft.com/office/drawing/2014/main" id="{14C9BCD4-3D28-DDD8-E3D1-13C106D53E40}"/>
              </a:ext>
            </a:extLst>
          </p:cNvPr>
          <p:cNvSpPr txBox="1"/>
          <p:nvPr/>
        </p:nvSpPr>
        <p:spPr>
          <a:xfrm>
            <a:off x="468062" y="131534"/>
            <a:ext cx="10685931" cy="7325082"/>
          </a:xfrm>
          <a:prstGeom prst="rect">
            <a:avLst/>
          </a:prstGeom>
          <a:noFill/>
        </p:spPr>
        <p:txBody>
          <a:bodyPr wrap="square" rtlCol="0">
            <a:spAutoFit/>
          </a:bodyPr>
          <a:lstStyle/>
          <a:p>
            <a:endParaRPr lang="en-US" sz="2800" b="1" dirty="0"/>
          </a:p>
          <a:p>
            <a:r>
              <a:rPr lang="en-US" sz="2500" dirty="0"/>
              <a:t>FILES INCLUDED</a:t>
            </a:r>
          </a:p>
          <a:p>
            <a:endParaRPr lang="en-US" sz="2800" b="1" dirty="0"/>
          </a:p>
          <a:p>
            <a:r>
              <a:rPr lang="en-US" sz="2400" b="1" dirty="0"/>
              <a:t>•</a:t>
            </a:r>
            <a:r>
              <a:rPr lang="en-US" sz="2200" dirty="0"/>
              <a:t>	</a:t>
            </a:r>
            <a:r>
              <a:rPr lang="en-US" sz="2300" i="1" dirty="0"/>
              <a:t>assets folder: </a:t>
            </a:r>
            <a:r>
              <a:rPr lang="en-US" sz="2200" dirty="0"/>
              <a:t>Contains all the chess piece sprites used for the game’s graphics.</a:t>
            </a:r>
          </a:p>
          <a:p>
            <a:endParaRPr lang="en-US" sz="2200" dirty="0"/>
          </a:p>
          <a:p>
            <a:r>
              <a:rPr lang="en-US" sz="2200" dirty="0"/>
              <a:t>•	</a:t>
            </a:r>
            <a:r>
              <a:rPr lang="en-US" sz="2300" i="1" dirty="0"/>
              <a:t>chess.py: </a:t>
            </a:r>
            <a:r>
              <a:rPr lang="en-US" sz="2200" dirty="0"/>
              <a:t>The main program used to run the interface and game. Run this program when 	starting the game</a:t>
            </a:r>
          </a:p>
          <a:p>
            <a:endParaRPr lang="en-US" sz="2200" dirty="0"/>
          </a:p>
          <a:p>
            <a:r>
              <a:rPr lang="en-US" sz="2200" dirty="0"/>
              <a:t>•	</a:t>
            </a:r>
            <a:r>
              <a:rPr lang="en-US" sz="2300" i="1" dirty="0"/>
              <a:t>board.py: </a:t>
            </a:r>
            <a:r>
              <a:rPr lang="en-US" sz="2200" dirty="0"/>
              <a:t>This contains the board class and its methods. Also contains the alphabet 	method that the computer uses to make moves</a:t>
            </a:r>
          </a:p>
          <a:p>
            <a:endParaRPr lang="en-US" sz="2200" dirty="0"/>
          </a:p>
          <a:p>
            <a:r>
              <a:rPr lang="en-US" sz="2200" dirty="0"/>
              <a:t>•	</a:t>
            </a:r>
            <a:r>
              <a:rPr lang="en-US" sz="2300" i="1" dirty="0"/>
              <a:t>pieces.py</a:t>
            </a:r>
            <a:r>
              <a:rPr lang="en-US" sz="2200" i="1" dirty="0"/>
              <a:t>: </a:t>
            </a:r>
            <a:r>
              <a:rPr lang="en-US" sz="2200" dirty="0"/>
              <a:t>Contains the master class ‘Pieces’ as well as all individual piece classes that 	inherit the main class.</a:t>
            </a:r>
          </a:p>
          <a:p>
            <a:endParaRPr lang="en-US" sz="2200" dirty="0"/>
          </a:p>
          <a:p>
            <a:r>
              <a:rPr lang="en-US" sz="2200" dirty="0"/>
              <a:t>•	</a:t>
            </a:r>
            <a:r>
              <a:rPr lang="en-US" sz="2300" i="1" dirty="0"/>
              <a:t>ratings.py: </a:t>
            </a:r>
            <a:r>
              <a:rPr lang="en-US" sz="2200" dirty="0"/>
              <a:t>Contains the rating class with methods that evaluate the rating of a movie.</a:t>
            </a:r>
          </a:p>
          <a:p>
            <a:endParaRPr lang="en-US" sz="2200" dirty="0"/>
          </a:p>
          <a:p>
            <a:r>
              <a:rPr lang="en-US" sz="2200" dirty="0"/>
              <a:t>•	</a:t>
            </a:r>
            <a:r>
              <a:rPr lang="en-US" sz="2300" i="1" dirty="0"/>
              <a:t>userInterface.py</a:t>
            </a:r>
            <a:r>
              <a:rPr lang="en-US" sz="2200" i="1" dirty="0"/>
              <a:t>: </a:t>
            </a:r>
            <a:r>
              <a:rPr lang="en-US" sz="2200" dirty="0"/>
              <a:t>Contains the user-interface class that is used to play the game and 	display the game using </a:t>
            </a:r>
            <a:r>
              <a:rPr lang="en-US" sz="2200" dirty="0" err="1"/>
              <a:t>pygame</a:t>
            </a:r>
            <a:endParaRPr lang="en-US" sz="2200" dirty="0"/>
          </a:p>
          <a:p>
            <a:endParaRPr lang="en-US" sz="2400" b="1" dirty="0"/>
          </a:p>
          <a:p>
            <a:endParaRPr lang="en-US" sz="2800" b="1" dirty="0"/>
          </a:p>
        </p:txBody>
      </p:sp>
    </p:spTree>
    <p:extLst>
      <p:ext uri="{BB962C8B-B14F-4D97-AF65-F5344CB8AC3E}">
        <p14:creationId xmlns:p14="http://schemas.microsoft.com/office/powerpoint/2010/main" val="3049968116"/>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7" name="Picture 2">
            <a:extLst>
              <a:ext uri="{FF2B5EF4-FFF2-40B4-BE49-F238E27FC236}">
                <a16:creationId xmlns:a16="http://schemas.microsoft.com/office/drawing/2014/main" id="{22790EC5-ACA7-4536-8066-B60199F3C6D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26">
            <a:extLst>
              <a:ext uri="{FF2B5EF4-FFF2-40B4-BE49-F238E27FC236}">
                <a16:creationId xmlns:a16="http://schemas.microsoft.com/office/drawing/2014/main" id="{CAD20AEA-7CAF-4A83-BE2E-EAF010B8B7F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39" name="Rectangle 28">
            <a:extLst>
              <a:ext uri="{FF2B5EF4-FFF2-40B4-BE49-F238E27FC236}">
                <a16:creationId xmlns:a16="http://schemas.microsoft.com/office/drawing/2014/main" id="{B40FCD49-2060-48B9-8212-8A5F1DF472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Square&#10;&#10;Description automatically generated with low confidence">
            <a:extLst>
              <a:ext uri="{FF2B5EF4-FFF2-40B4-BE49-F238E27FC236}">
                <a16:creationId xmlns:a16="http://schemas.microsoft.com/office/drawing/2014/main" id="{BB5DE4AA-8FD4-B7B8-1CA4-1654A6315903}"/>
              </a:ext>
            </a:extLst>
          </p:cNvPr>
          <p:cNvPicPr>
            <a:picLocks noChangeAspect="1"/>
          </p:cNvPicPr>
          <p:nvPr/>
        </p:nvPicPr>
        <p:blipFill rotWithShape="1">
          <a:blip r:embed="rId4">
            <a:alphaModFix amt="35000"/>
          </a:blip>
          <a:srcRect t="20568" b="25853"/>
          <a:stretch/>
        </p:blipFill>
        <p:spPr>
          <a:xfrm>
            <a:off x="20" y="10"/>
            <a:ext cx="12191980" cy="6857990"/>
          </a:xfrm>
          <a:prstGeom prst="rect">
            <a:avLst/>
          </a:prstGeom>
        </p:spPr>
      </p:pic>
      <p:pic>
        <p:nvPicPr>
          <p:cNvPr id="40" name="Picture 30">
            <a:extLst>
              <a:ext uri="{FF2B5EF4-FFF2-40B4-BE49-F238E27FC236}">
                <a16:creationId xmlns:a16="http://schemas.microsoft.com/office/drawing/2014/main" id="{83A45DCD-B5FB-4A86-88D2-91088C7FFC5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4D0A1B8A-D71A-B574-1AD9-BAC7CE8ABA22}"/>
              </a:ext>
            </a:extLst>
          </p:cNvPr>
          <p:cNvSpPr>
            <a:spLocks noGrp="1"/>
          </p:cNvSpPr>
          <p:nvPr>
            <p:ph type="ctrTitle"/>
          </p:nvPr>
        </p:nvSpPr>
        <p:spPr>
          <a:xfrm>
            <a:off x="1751012" y="1300785"/>
            <a:ext cx="8689976" cy="2509213"/>
          </a:xfrm>
        </p:spPr>
        <p:txBody>
          <a:bodyPr vert="horz" lIns="91440" tIns="45720" rIns="91440" bIns="45720" rtlCol="0" anchor="b">
            <a:normAutofit/>
          </a:bodyPr>
          <a:lstStyle/>
          <a:p>
            <a:r>
              <a:rPr lang="en-US" sz="4800">
                <a:solidFill>
                  <a:schemeClr val="tx1"/>
                </a:solidFill>
              </a:rPr>
              <a:t>Board representation</a:t>
            </a:r>
          </a:p>
        </p:txBody>
      </p:sp>
    </p:spTree>
    <p:extLst>
      <p:ext uri="{BB962C8B-B14F-4D97-AF65-F5344CB8AC3E}">
        <p14:creationId xmlns:p14="http://schemas.microsoft.com/office/powerpoint/2010/main" val="3922869354"/>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2">
            <a:extLst>
              <a:ext uri="{FF2B5EF4-FFF2-40B4-BE49-F238E27FC236}">
                <a16:creationId xmlns:a16="http://schemas.microsoft.com/office/drawing/2014/main" id="{9A0F0AC6-A89F-416B-9FA4-48E664065E7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a:extLst>
              <a:ext uri="{FF2B5EF4-FFF2-40B4-BE49-F238E27FC236}">
                <a16:creationId xmlns:a16="http://schemas.microsoft.com/office/drawing/2014/main" id="{C31AA009-40AD-4098-8AE7-680CA35C6EA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Rectangle 11">
            <a:extLst>
              <a:ext uri="{FF2B5EF4-FFF2-40B4-BE49-F238E27FC236}">
                <a16:creationId xmlns:a16="http://schemas.microsoft.com/office/drawing/2014/main" id="{4E50CAEE-CAC0-4F18-9593-F09A3338C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13">
            <a:extLst>
              <a:ext uri="{FF2B5EF4-FFF2-40B4-BE49-F238E27FC236}">
                <a16:creationId xmlns:a16="http://schemas.microsoft.com/office/drawing/2014/main" id="{D2DA77D5-12C4-446D-AC72-A514960A553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73623" t="43915" r="1" b="10213"/>
          <a:stretch/>
        </p:blipFill>
        <p:spPr>
          <a:xfrm>
            <a:off x="8199690" y="290557"/>
            <a:ext cx="3992310" cy="3905520"/>
          </a:xfrm>
          <a:prstGeom prst="rect">
            <a:avLst/>
          </a:prstGeom>
        </p:spPr>
      </p:pic>
      <p:pic>
        <p:nvPicPr>
          <p:cNvPr id="16" name="Picture 15">
            <a:extLst>
              <a:ext uri="{FF2B5EF4-FFF2-40B4-BE49-F238E27FC236}">
                <a16:creationId xmlns:a16="http://schemas.microsoft.com/office/drawing/2014/main" id="{19E04E4F-6B32-4651-ACE0-DACABF1FC25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12450" t="1120" r="54326" b="73832"/>
          <a:stretch/>
        </p:blipFill>
        <p:spPr>
          <a:xfrm>
            <a:off x="4581330" y="0"/>
            <a:ext cx="6762408" cy="2867764"/>
          </a:xfrm>
          <a:prstGeom prst="rect">
            <a:avLst/>
          </a:prstGeom>
        </p:spPr>
      </p:pic>
      <p:sp>
        <p:nvSpPr>
          <p:cNvPr id="2" name="Title 1">
            <a:extLst>
              <a:ext uri="{FF2B5EF4-FFF2-40B4-BE49-F238E27FC236}">
                <a16:creationId xmlns:a16="http://schemas.microsoft.com/office/drawing/2014/main" id="{4D0A1B8A-D71A-B574-1AD9-BAC7CE8ABA22}"/>
              </a:ext>
            </a:extLst>
          </p:cNvPr>
          <p:cNvSpPr>
            <a:spLocks noGrp="1"/>
          </p:cNvSpPr>
          <p:nvPr>
            <p:ph type="ctrTitle"/>
          </p:nvPr>
        </p:nvSpPr>
        <p:spPr>
          <a:xfrm>
            <a:off x="1286933" y="1"/>
            <a:ext cx="6247721" cy="1381124"/>
          </a:xfrm>
        </p:spPr>
        <p:txBody>
          <a:bodyPr vert="horz" lIns="91440" tIns="45720" rIns="91440" bIns="45720" rtlCol="0" anchor="b">
            <a:normAutofit/>
          </a:bodyPr>
          <a:lstStyle/>
          <a:p>
            <a:pPr algn="l"/>
            <a:r>
              <a:rPr lang="en-US" sz="2400" dirty="0">
                <a:solidFill>
                  <a:schemeClr val="tx1"/>
                </a:solidFill>
              </a:rPr>
              <a:t>Selection</a:t>
            </a:r>
            <a:br>
              <a:rPr lang="en-US" sz="2800" dirty="0">
                <a:solidFill>
                  <a:schemeClr val="tx1"/>
                </a:solidFill>
              </a:rPr>
            </a:br>
            <a:endParaRPr lang="en-US" sz="2800" dirty="0">
              <a:solidFill>
                <a:schemeClr val="tx1"/>
              </a:solidFill>
            </a:endParaRPr>
          </a:p>
        </p:txBody>
      </p:sp>
      <p:pic>
        <p:nvPicPr>
          <p:cNvPr id="18" name="Picture 17">
            <a:extLst>
              <a:ext uri="{FF2B5EF4-FFF2-40B4-BE49-F238E27FC236}">
                <a16:creationId xmlns:a16="http://schemas.microsoft.com/office/drawing/2014/main" id="{13D4F2B0-7771-46FC-9763-240E8F55F14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65973" t="81531" r="19879"/>
          <a:stretch/>
        </p:blipFill>
        <p:spPr>
          <a:xfrm>
            <a:off x="10246407" y="5429242"/>
            <a:ext cx="1945594" cy="1428758"/>
          </a:xfrm>
          <a:custGeom>
            <a:avLst/>
            <a:gdLst>
              <a:gd name="connsiteX0" fmla="*/ 2051608 w 4103216"/>
              <a:gd name="connsiteY0" fmla="*/ 0 h 1714050"/>
              <a:gd name="connsiteX1" fmla="*/ 4103216 w 4103216"/>
              <a:gd name="connsiteY1" fmla="*/ 1266738 h 1714050"/>
              <a:gd name="connsiteX2" fmla="*/ 4010980 w 4103216"/>
              <a:gd name="connsiteY2" fmla="*/ 1643427 h 1714050"/>
              <a:gd name="connsiteX3" fmla="*/ 3969116 w 4103216"/>
              <a:gd name="connsiteY3" fmla="*/ 1714050 h 1714050"/>
              <a:gd name="connsiteX4" fmla="*/ 134100 w 4103216"/>
              <a:gd name="connsiteY4" fmla="*/ 1714050 h 1714050"/>
              <a:gd name="connsiteX5" fmla="*/ 92237 w 4103216"/>
              <a:gd name="connsiteY5" fmla="*/ 1643427 h 1714050"/>
              <a:gd name="connsiteX6" fmla="*/ 0 w 4103216"/>
              <a:gd name="connsiteY6" fmla="*/ 1266738 h 1714050"/>
              <a:gd name="connsiteX7" fmla="*/ 2051608 w 4103216"/>
              <a:gd name="connsiteY7" fmla="*/ 0 h 171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03216" h="1714050">
                <a:moveTo>
                  <a:pt x="2051608" y="0"/>
                </a:moveTo>
                <a:cubicBezTo>
                  <a:pt x="3184680" y="0"/>
                  <a:pt x="4103216" y="567138"/>
                  <a:pt x="4103216" y="1266738"/>
                </a:cubicBezTo>
                <a:cubicBezTo>
                  <a:pt x="4103216" y="1397913"/>
                  <a:pt x="4070924" y="1524431"/>
                  <a:pt x="4010980" y="1643427"/>
                </a:cubicBezTo>
                <a:lnTo>
                  <a:pt x="3969116" y="1714050"/>
                </a:lnTo>
                <a:lnTo>
                  <a:pt x="134100" y="1714050"/>
                </a:lnTo>
                <a:lnTo>
                  <a:pt x="92237" y="1643427"/>
                </a:lnTo>
                <a:cubicBezTo>
                  <a:pt x="32293" y="1524431"/>
                  <a:pt x="0" y="1397913"/>
                  <a:pt x="0" y="1266738"/>
                </a:cubicBezTo>
                <a:cubicBezTo>
                  <a:pt x="0" y="567138"/>
                  <a:pt x="918536" y="0"/>
                  <a:pt x="2051608" y="0"/>
                </a:cubicBezTo>
                <a:close/>
              </a:path>
            </a:pathLst>
          </a:custGeom>
        </p:spPr>
      </p:pic>
      <p:pic>
        <p:nvPicPr>
          <p:cNvPr id="20" name="Picture 19">
            <a:extLst>
              <a:ext uri="{FF2B5EF4-FFF2-40B4-BE49-F238E27FC236}">
                <a16:creationId xmlns:a16="http://schemas.microsoft.com/office/drawing/2014/main" id="{6164F387-6750-4AFF-8A10-65C64D31ECA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46466" t="75007" r="30510"/>
          <a:stretch/>
        </p:blipFill>
        <p:spPr>
          <a:xfrm>
            <a:off x="9795659" y="4064996"/>
            <a:ext cx="2716669" cy="1658803"/>
          </a:xfrm>
          <a:custGeom>
            <a:avLst/>
            <a:gdLst>
              <a:gd name="connsiteX0" fmla="*/ 2051608 w 4103216"/>
              <a:gd name="connsiteY0" fmla="*/ 0 h 1714050"/>
              <a:gd name="connsiteX1" fmla="*/ 4103216 w 4103216"/>
              <a:gd name="connsiteY1" fmla="*/ 1266738 h 1714050"/>
              <a:gd name="connsiteX2" fmla="*/ 4010980 w 4103216"/>
              <a:gd name="connsiteY2" fmla="*/ 1643427 h 1714050"/>
              <a:gd name="connsiteX3" fmla="*/ 3969116 w 4103216"/>
              <a:gd name="connsiteY3" fmla="*/ 1714050 h 1714050"/>
              <a:gd name="connsiteX4" fmla="*/ 134100 w 4103216"/>
              <a:gd name="connsiteY4" fmla="*/ 1714050 h 1714050"/>
              <a:gd name="connsiteX5" fmla="*/ 92237 w 4103216"/>
              <a:gd name="connsiteY5" fmla="*/ 1643427 h 1714050"/>
              <a:gd name="connsiteX6" fmla="*/ 0 w 4103216"/>
              <a:gd name="connsiteY6" fmla="*/ 1266738 h 1714050"/>
              <a:gd name="connsiteX7" fmla="*/ 2051608 w 4103216"/>
              <a:gd name="connsiteY7" fmla="*/ 0 h 171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03216" h="1714050">
                <a:moveTo>
                  <a:pt x="2051608" y="0"/>
                </a:moveTo>
                <a:cubicBezTo>
                  <a:pt x="3184680" y="0"/>
                  <a:pt x="4103216" y="567138"/>
                  <a:pt x="4103216" y="1266738"/>
                </a:cubicBezTo>
                <a:cubicBezTo>
                  <a:pt x="4103216" y="1397913"/>
                  <a:pt x="4070924" y="1524431"/>
                  <a:pt x="4010980" y="1643427"/>
                </a:cubicBezTo>
                <a:lnTo>
                  <a:pt x="3969116" y="1714050"/>
                </a:lnTo>
                <a:lnTo>
                  <a:pt x="134100" y="1714050"/>
                </a:lnTo>
                <a:lnTo>
                  <a:pt x="92237" y="1643427"/>
                </a:lnTo>
                <a:cubicBezTo>
                  <a:pt x="32293" y="1524431"/>
                  <a:pt x="0" y="1397913"/>
                  <a:pt x="0" y="1266738"/>
                </a:cubicBezTo>
                <a:cubicBezTo>
                  <a:pt x="0" y="567138"/>
                  <a:pt x="918536" y="0"/>
                  <a:pt x="2051608" y="0"/>
                </a:cubicBezTo>
                <a:close/>
              </a:path>
            </a:pathLst>
          </a:custGeom>
        </p:spPr>
      </p:pic>
      <p:sp>
        <p:nvSpPr>
          <p:cNvPr id="11" name="TextBox 10">
            <a:extLst>
              <a:ext uri="{FF2B5EF4-FFF2-40B4-BE49-F238E27FC236}">
                <a16:creationId xmlns:a16="http://schemas.microsoft.com/office/drawing/2014/main" id="{09839D75-AC8F-CA35-F7D5-3BDBF21F97A3}"/>
              </a:ext>
            </a:extLst>
          </p:cNvPr>
          <p:cNvSpPr txBox="1"/>
          <p:nvPr/>
        </p:nvSpPr>
        <p:spPr>
          <a:xfrm>
            <a:off x="1093504" y="1098293"/>
            <a:ext cx="6257924" cy="1824667"/>
          </a:xfrm>
          <a:prstGeom prst="rect">
            <a:avLst/>
          </a:prstGeom>
          <a:noFill/>
        </p:spPr>
        <p:txBody>
          <a:bodyPr wrap="square">
            <a:spAutoFit/>
          </a:bodyPr>
          <a:lstStyle/>
          <a:p>
            <a:pPr marL="285750" marR="0" indent="-285750">
              <a:lnSpc>
                <a:spcPct val="107000"/>
              </a:lnSpc>
              <a:spcBef>
                <a:spcPts val="0"/>
              </a:spcBef>
              <a:spcAft>
                <a:spcPts val="0"/>
              </a:spcAft>
              <a:buFont typeface="Arial" panose="020B0604020202020204" pitchFamily="34" charset="0"/>
              <a:buChar char="•"/>
            </a:pPr>
            <a:r>
              <a:rPr lang="en-US" sz="2200" dirty="0">
                <a:effectLst/>
                <a:latin typeface="Calibri" panose="020F0502020204030204" pitchFamily="34" charset="0"/>
                <a:ea typeface="Calibri" panose="020F0502020204030204" pitchFamily="34" charset="0"/>
                <a:cs typeface="Times New Roman" panose="02020603050405020304" pitchFamily="18" charset="0"/>
              </a:rPr>
              <a:t>The player with the white pieces always moves first.</a:t>
            </a:r>
          </a:p>
          <a:p>
            <a:pPr marL="285750" marR="0" indent="-285750">
              <a:lnSpc>
                <a:spcPct val="107000"/>
              </a:lnSpc>
              <a:spcBef>
                <a:spcPts val="0"/>
              </a:spcBef>
              <a:spcAft>
                <a:spcPts val="0"/>
              </a:spcAft>
              <a:buFont typeface="Arial" panose="020B0604020202020204" pitchFamily="34" charset="0"/>
              <a:buChar char="•"/>
            </a:pPr>
            <a:r>
              <a:rPr lang="en-US" sz="2200" dirty="0">
                <a:effectLst/>
                <a:latin typeface="Calibri" panose="020F0502020204030204" pitchFamily="34" charset="0"/>
                <a:ea typeface="Calibri" panose="020F0502020204030204" pitchFamily="34" charset="0"/>
                <a:cs typeface="Times New Roman" panose="02020603050405020304" pitchFamily="18" charset="0"/>
              </a:rPr>
              <a:t>White players get an opportunity to attack right away.</a:t>
            </a:r>
          </a:p>
          <a:p>
            <a:pPr marL="0" marR="0">
              <a:lnSpc>
                <a:spcPct val="107000"/>
              </a:lnSpc>
              <a:spcBef>
                <a:spcPts val="0"/>
              </a:spcBef>
              <a:spcAft>
                <a:spcPts val="80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descr="Text&#10;&#10;Description automatically generated">
            <a:extLst>
              <a:ext uri="{FF2B5EF4-FFF2-40B4-BE49-F238E27FC236}">
                <a16:creationId xmlns:a16="http://schemas.microsoft.com/office/drawing/2014/main" id="{961342ED-55B3-2222-32FF-BF99CF183C89}"/>
              </a:ext>
            </a:extLst>
          </p:cNvPr>
          <p:cNvPicPr>
            <a:picLocks noChangeAspect="1"/>
          </p:cNvPicPr>
          <p:nvPr/>
        </p:nvPicPr>
        <p:blipFill>
          <a:blip r:embed="rId4"/>
          <a:stretch>
            <a:fillRect/>
          </a:stretch>
        </p:blipFill>
        <p:spPr>
          <a:xfrm>
            <a:off x="1714969" y="3025153"/>
            <a:ext cx="7656559" cy="3138443"/>
          </a:xfrm>
          <a:prstGeom prst="rect">
            <a:avLst/>
          </a:prstGeom>
        </p:spPr>
      </p:pic>
    </p:spTree>
    <p:extLst>
      <p:ext uri="{BB962C8B-B14F-4D97-AF65-F5344CB8AC3E}">
        <p14:creationId xmlns:p14="http://schemas.microsoft.com/office/powerpoint/2010/main" val="4060236602"/>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2">
            <a:extLst>
              <a:ext uri="{FF2B5EF4-FFF2-40B4-BE49-F238E27FC236}">
                <a16:creationId xmlns:a16="http://schemas.microsoft.com/office/drawing/2014/main" id="{9A0F0AC6-A89F-416B-9FA4-48E664065E7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a:extLst>
              <a:ext uri="{FF2B5EF4-FFF2-40B4-BE49-F238E27FC236}">
                <a16:creationId xmlns:a16="http://schemas.microsoft.com/office/drawing/2014/main" id="{C31AA009-40AD-4098-8AE7-680CA35C6EA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Rectangle 11">
            <a:extLst>
              <a:ext uri="{FF2B5EF4-FFF2-40B4-BE49-F238E27FC236}">
                <a16:creationId xmlns:a16="http://schemas.microsoft.com/office/drawing/2014/main" id="{4E50CAEE-CAC0-4F18-9593-F09A3338C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13">
            <a:extLst>
              <a:ext uri="{FF2B5EF4-FFF2-40B4-BE49-F238E27FC236}">
                <a16:creationId xmlns:a16="http://schemas.microsoft.com/office/drawing/2014/main" id="{D2DA77D5-12C4-446D-AC72-A514960A553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73623" t="43915" r="1" b="10213"/>
          <a:stretch/>
        </p:blipFill>
        <p:spPr>
          <a:xfrm>
            <a:off x="8199690" y="290557"/>
            <a:ext cx="3992310" cy="3905520"/>
          </a:xfrm>
          <a:prstGeom prst="rect">
            <a:avLst/>
          </a:prstGeom>
        </p:spPr>
      </p:pic>
      <p:pic>
        <p:nvPicPr>
          <p:cNvPr id="16" name="Picture 15">
            <a:extLst>
              <a:ext uri="{FF2B5EF4-FFF2-40B4-BE49-F238E27FC236}">
                <a16:creationId xmlns:a16="http://schemas.microsoft.com/office/drawing/2014/main" id="{19E04E4F-6B32-4651-ACE0-DACABF1FC25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12450" t="1120" r="54326" b="73832"/>
          <a:stretch/>
        </p:blipFill>
        <p:spPr>
          <a:xfrm>
            <a:off x="4581330" y="0"/>
            <a:ext cx="6762408" cy="2867764"/>
          </a:xfrm>
          <a:prstGeom prst="rect">
            <a:avLst/>
          </a:prstGeom>
        </p:spPr>
      </p:pic>
      <p:pic>
        <p:nvPicPr>
          <p:cNvPr id="18" name="Picture 17">
            <a:extLst>
              <a:ext uri="{FF2B5EF4-FFF2-40B4-BE49-F238E27FC236}">
                <a16:creationId xmlns:a16="http://schemas.microsoft.com/office/drawing/2014/main" id="{13D4F2B0-7771-46FC-9763-240E8F55F14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65973" t="81531" r="19879"/>
          <a:stretch/>
        </p:blipFill>
        <p:spPr>
          <a:xfrm>
            <a:off x="10246407" y="5429242"/>
            <a:ext cx="1945594" cy="1428758"/>
          </a:xfrm>
          <a:custGeom>
            <a:avLst/>
            <a:gdLst>
              <a:gd name="connsiteX0" fmla="*/ 2051608 w 4103216"/>
              <a:gd name="connsiteY0" fmla="*/ 0 h 1714050"/>
              <a:gd name="connsiteX1" fmla="*/ 4103216 w 4103216"/>
              <a:gd name="connsiteY1" fmla="*/ 1266738 h 1714050"/>
              <a:gd name="connsiteX2" fmla="*/ 4010980 w 4103216"/>
              <a:gd name="connsiteY2" fmla="*/ 1643427 h 1714050"/>
              <a:gd name="connsiteX3" fmla="*/ 3969116 w 4103216"/>
              <a:gd name="connsiteY3" fmla="*/ 1714050 h 1714050"/>
              <a:gd name="connsiteX4" fmla="*/ 134100 w 4103216"/>
              <a:gd name="connsiteY4" fmla="*/ 1714050 h 1714050"/>
              <a:gd name="connsiteX5" fmla="*/ 92237 w 4103216"/>
              <a:gd name="connsiteY5" fmla="*/ 1643427 h 1714050"/>
              <a:gd name="connsiteX6" fmla="*/ 0 w 4103216"/>
              <a:gd name="connsiteY6" fmla="*/ 1266738 h 1714050"/>
              <a:gd name="connsiteX7" fmla="*/ 2051608 w 4103216"/>
              <a:gd name="connsiteY7" fmla="*/ 0 h 171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03216" h="1714050">
                <a:moveTo>
                  <a:pt x="2051608" y="0"/>
                </a:moveTo>
                <a:cubicBezTo>
                  <a:pt x="3184680" y="0"/>
                  <a:pt x="4103216" y="567138"/>
                  <a:pt x="4103216" y="1266738"/>
                </a:cubicBezTo>
                <a:cubicBezTo>
                  <a:pt x="4103216" y="1397913"/>
                  <a:pt x="4070924" y="1524431"/>
                  <a:pt x="4010980" y="1643427"/>
                </a:cubicBezTo>
                <a:lnTo>
                  <a:pt x="3969116" y="1714050"/>
                </a:lnTo>
                <a:lnTo>
                  <a:pt x="134100" y="1714050"/>
                </a:lnTo>
                <a:lnTo>
                  <a:pt x="92237" y="1643427"/>
                </a:lnTo>
                <a:cubicBezTo>
                  <a:pt x="32293" y="1524431"/>
                  <a:pt x="0" y="1397913"/>
                  <a:pt x="0" y="1266738"/>
                </a:cubicBezTo>
                <a:cubicBezTo>
                  <a:pt x="0" y="567138"/>
                  <a:pt x="918536" y="0"/>
                  <a:pt x="2051608" y="0"/>
                </a:cubicBezTo>
                <a:close/>
              </a:path>
            </a:pathLst>
          </a:custGeom>
        </p:spPr>
      </p:pic>
      <p:pic>
        <p:nvPicPr>
          <p:cNvPr id="20" name="Picture 19">
            <a:extLst>
              <a:ext uri="{FF2B5EF4-FFF2-40B4-BE49-F238E27FC236}">
                <a16:creationId xmlns:a16="http://schemas.microsoft.com/office/drawing/2014/main" id="{6164F387-6750-4AFF-8A10-65C64D31ECA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46466" t="75007" r="30510"/>
          <a:stretch/>
        </p:blipFill>
        <p:spPr>
          <a:xfrm>
            <a:off x="9795659" y="4064996"/>
            <a:ext cx="2716669" cy="1658803"/>
          </a:xfrm>
          <a:custGeom>
            <a:avLst/>
            <a:gdLst>
              <a:gd name="connsiteX0" fmla="*/ 2051608 w 4103216"/>
              <a:gd name="connsiteY0" fmla="*/ 0 h 1714050"/>
              <a:gd name="connsiteX1" fmla="*/ 4103216 w 4103216"/>
              <a:gd name="connsiteY1" fmla="*/ 1266738 h 1714050"/>
              <a:gd name="connsiteX2" fmla="*/ 4010980 w 4103216"/>
              <a:gd name="connsiteY2" fmla="*/ 1643427 h 1714050"/>
              <a:gd name="connsiteX3" fmla="*/ 3969116 w 4103216"/>
              <a:gd name="connsiteY3" fmla="*/ 1714050 h 1714050"/>
              <a:gd name="connsiteX4" fmla="*/ 134100 w 4103216"/>
              <a:gd name="connsiteY4" fmla="*/ 1714050 h 1714050"/>
              <a:gd name="connsiteX5" fmla="*/ 92237 w 4103216"/>
              <a:gd name="connsiteY5" fmla="*/ 1643427 h 1714050"/>
              <a:gd name="connsiteX6" fmla="*/ 0 w 4103216"/>
              <a:gd name="connsiteY6" fmla="*/ 1266738 h 1714050"/>
              <a:gd name="connsiteX7" fmla="*/ 2051608 w 4103216"/>
              <a:gd name="connsiteY7" fmla="*/ 0 h 171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03216" h="1714050">
                <a:moveTo>
                  <a:pt x="2051608" y="0"/>
                </a:moveTo>
                <a:cubicBezTo>
                  <a:pt x="3184680" y="0"/>
                  <a:pt x="4103216" y="567138"/>
                  <a:pt x="4103216" y="1266738"/>
                </a:cubicBezTo>
                <a:cubicBezTo>
                  <a:pt x="4103216" y="1397913"/>
                  <a:pt x="4070924" y="1524431"/>
                  <a:pt x="4010980" y="1643427"/>
                </a:cubicBezTo>
                <a:lnTo>
                  <a:pt x="3969116" y="1714050"/>
                </a:lnTo>
                <a:lnTo>
                  <a:pt x="134100" y="1714050"/>
                </a:lnTo>
                <a:lnTo>
                  <a:pt x="92237" y="1643427"/>
                </a:lnTo>
                <a:cubicBezTo>
                  <a:pt x="32293" y="1524431"/>
                  <a:pt x="0" y="1397913"/>
                  <a:pt x="0" y="1266738"/>
                </a:cubicBezTo>
                <a:cubicBezTo>
                  <a:pt x="0" y="567138"/>
                  <a:pt x="918536" y="0"/>
                  <a:pt x="2051608" y="0"/>
                </a:cubicBezTo>
                <a:close/>
              </a:path>
            </a:pathLst>
          </a:custGeom>
        </p:spPr>
      </p:pic>
      <p:sp>
        <p:nvSpPr>
          <p:cNvPr id="5" name="TextBox 4">
            <a:extLst>
              <a:ext uri="{FF2B5EF4-FFF2-40B4-BE49-F238E27FC236}">
                <a16:creationId xmlns:a16="http://schemas.microsoft.com/office/drawing/2014/main" id="{C4EE83EC-81CD-10E0-5AE0-8285FBC634B3}"/>
              </a:ext>
            </a:extLst>
          </p:cNvPr>
          <p:cNvSpPr txBox="1"/>
          <p:nvPr/>
        </p:nvSpPr>
        <p:spPr>
          <a:xfrm>
            <a:off x="848261" y="620486"/>
            <a:ext cx="9286339" cy="4924425"/>
          </a:xfrm>
          <a:prstGeom prst="rect">
            <a:avLst/>
          </a:prstGeom>
          <a:noFill/>
        </p:spPr>
        <p:txBody>
          <a:bodyPr wrap="square" rtlCol="0">
            <a:spAutoFit/>
          </a:bodyPr>
          <a:lstStyle/>
          <a:p>
            <a:r>
              <a:rPr lang="en-US" sz="2400" dirty="0"/>
              <a:t>How the Chess Pieces Move</a:t>
            </a:r>
          </a:p>
          <a:p>
            <a:r>
              <a:rPr lang="en-US" sz="2800" dirty="0"/>
              <a:t> </a:t>
            </a:r>
          </a:p>
          <a:p>
            <a:r>
              <a:rPr lang="en-US" sz="2400" dirty="0"/>
              <a:t>•	</a:t>
            </a:r>
            <a:r>
              <a:rPr lang="en-US" sz="2200" b="1" dirty="0"/>
              <a:t>King </a:t>
            </a:r>
          </a:p>
          <a:p>
            <a:r>
              <a:rPr lang="en-US" sz="2200" b="1" dirty="0"/>
              <a:t>	</a:t>
            </a:r>
            <a:r>
              <a:rPr lang="en-US" sz="2200" dirty="0"/>
              <a:t>The king, marked with a cross-bearing crown, can move in any direction one square. It can move horizontally, vertically, or diagonally</a:t>
            </a:r>
          </a:p>
          <a:p>
            <a:r>
              <a:rPr lang="en-US" sz="2200" dirty="0"/>
              <a:t>•	</a:t>
            </a:r>
            <a:r>
              <a:rPr lang="en-US" sz="2200" b="1" dirty="0"/>
              <a:t>Queen </a:t>
            </a:r>
          </a:p>
          <a:p>
            <a:r>
              <a:rPr lang="en-US" sz="2200" dirty="0"/>
              <a:t>	The queen can move any number of squares in any direction – horizontally, vertically, or diagonally. This is the most powerful piece by far.</a:t>
            </a:r>
          </a:p>
          <a:p>
            <a:r>
              <a:rPr lang="en-US" sz="2200" dirty="0"/>
              <a:t>•	</a:t>
            </a:r>
            <a:r>
              <a:rPr lang="en-US" sz="2200" b="1" dirty="0"/>
              <a:t>Rook </a:t>
            </a:r>
          </a:p>
          <a:p>
            <a:r>
              <a:rPr lang="en-US" sz="2200" b="1" dirty="0"/>
              <a:t>	</a:t>
            </a:r>
            <a:r>
              <a:rPr lang="en-US" sz="2200" dirty="0"/>
              <a:t>The rook, looking like the tower of a castle, is also a powerful piece. It has the ability to zoom all over the board, horizontally or vertically, any number of squares</a:t>
            </a:r>
          </a:p>
          <a:p>
            <a:endParaRPr lang="en-US" sz="2200" dirty="0"/>
          </a:p>
          <a:p>
            <a:endParaRPr lang="en-US" dirty="0"/>
          </a:p>
        </p:txBody>
      </p:sp>
    </p:spTree>
    <p:extLst>
      <p:ext uri="{BB962C8B-B14F-4D97-AF65-F5344CB8AC3E}">
        <p14:creationId xmlns:p14="http://schemas.microsoft.com/office/powerpoint/2010/main" val="3521419842"/>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2">
            <a:extLst>
              <a:ext uri="{FF2B5EF4-FFF2-40B4-BE49-F238E27FC236}">
                <a16:creationId xmlns:a16="http://schemas.microsoft.com/office/drawing/2014/main" id="{9A0F0AC6-A89F-416B-9FA4-48E664065E7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a:extLst>
              <a:ext uri="{FF2B5EF4-FFF2-40B4-BE49-F238E27FC236}">
                <a16:creationId xmlns:a16="http://schemas.microsoft.com/office/drawing/2014/main" id="{C31AA009-40AD-4098-8AE7-680CA35C6EA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Rectangle 11">
            <a:extLst>
              <a:ext uri="{FF2B5EF4-FFF2-40B4-BE49-F238E27FC236}">
                <a16:creationId xmlns:a16="http://schemas.microsoft.com/office/drawing/2014/main" id="{4E50CAEE-CAC0-4F18-9593-F09A3338C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13">
            <a:extLst>
              <a:ext uri="{FF2B5EF4-FFF2-40B4-BE49-F238E27FC236}">
                <a16:creationId xmlns:a16="http://schemas.microsoft.com/office/drawing/2014/main" id="{D2DA77D5-12C4-446D-AC72-A514960A553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73623" t="43915" r="1" b="10213"/>
          <a:stretch/>
        </p:blipFill>
        <p:spPr>
          <a:xfrm>
            <a:off x="8199690" y="290557"/>
            <a:ext cx="3992310" cy="3905520"/>
          </a:xfrm>
          <a:prstGeom prst="rect">
            <a:avLst/>
          </a:prstGeom>
        </p:spPr>
      </p:pic>
      <p:pic>
        <p:nvPicPr>
          <p:cNvPr id="16" name="Picture 15">
            <a:extLst>
              <a:ext uri="{FF2B5EF4-FFF2-40B4-BE49-F238E27FC236}">
                <a16:creationId xmlns:a16="http://schemas.microsoft.com/office/drawing/2014/main" id="{19E04E4F-6B32-4651-ACE0-DACABF1FC25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12450" t="1120" r="54326" b="73832"/>
          <a:stretch/>
        </p:blipFill>
        <p:spPr>
          <a:xfrm>
            <a:off x="4581330" y="0"/>
            <a:ext cx="6762408" cy="2867764"/>
          </a:xfrm>
          <a:prstGeom prst="rect">
            <a:avLst/>
          </a:prstGeom>
        </p:spPr>
      </p:pic>
      <p:pic>
        <p:nvPicPr>
          <p:cNvPr id="18" name="Picture 17">
            <a:extLst>
              <a:ext uri="{FF2B5EF4-FFF2-40B4-BE49-F238E27FC236}">
                <a16:creationId xmlns:a16="http://schemas.microsoft.com/office/drawing/2014/main" id="{13D4F2B0-7771-46FC-9763-240E8F55F14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65973" t="81531" r="19879"/>
          <a:stretch/>
        </p:blipFill>
        <p:spPr>
          <a:xfrm>
            <a:off x="10246407" y="5429242"/>
            <a:ext cx="1945594" cy="1428758"/>
          </a:xfrm>
          <a:custGeom>
            <a:avLst/>
            <a:gdLst>
              <a:gd name="connsiteX0" fmla="*/ 2051608 w 4103216"/>
              <a:gd name="connsiteY0" fmla="*/ 0 h 1714050"/>
              <a:gd name="connsiteX1" fmla="*/ 4103216 w 4103216"/>
              <a:gd name="connsiteY1" fmla="*/ 1266738 h 1714050"/>
              <a:gd name="connsiteX2" fmla="*/ 4010980 w 4103216"/>
              <a:gd name="connsiteY2" fmla="*/ 1643427 h 1714050"/>
              <a:gd name="connsiteX3" fmla="*/ 3969116 w 4103216"/>
              <a:gd name="connsiteY3" fmla="*/ 1714050 h 1714050"/>
              <a:gd name="connsiteX4" fmla="*/ 134100 w 4103216"/>
              <a:gd name="connsiteY4" fmla="*/ 1714050 h 1714050"/>
              <a:gd name="connsiteX5" fmla="*/ 92237 w 4103216"/>
              <a:gd name="connsiteY5" fmla="*/ 1643427 h 1714050"/>
              <a:gd name="connsiteX6" fmla="*/ 0 w 4103216"/>
              <a:gd name="connsiteY6" fmla="*/ 1266738 h 1714050"/>
              <a:gd name="connsiteX7" fmla="*/ 2051608 w 4103216"/>
              <a:gd name="connsiteY7" fmla="*/ 0 h 171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03216" h="1714050">
                <a:moveTo>
                  <a:pt x="2051608" y="0"/>
                </a:moveTo>
                <a:cubicBezTo>
                  <a:pt x="3184680" y="0"/>
                  <a:pt x="4103216" y="567138"/>
                  <a:pt x="4103216" y="1266738"/>
                </a:cubicBezTo>
                <a:cubicBezTo>
                  <a:pt x="4103216" y="1397913"/>
                  <a:pt x="4070924" y="1524431"/>
                  <a:pt x="4010980" y="1643427"/>
                </a:cubicBezTo>
                <a:lnTo>
                  <a:pt x="3969116" y="1714050"/>
                </a:lnTo>
                <a:lnTo>
                  <a:pt x="134100" y="1714050"/>
                </a:lnTo>
                <a:lnTo>
                  <a:pt x="92237" y="1643427"/>
                </a:lnTo>
                <a:cubicBezTo>
                  <a:pt x="32293" y="1524431"/>
                  <a:pt x="0" y="1397913"/>
                  <a:pt x="0" y="1266738"/>
                </a:cubicBezTo>
                <a:cubicBezTo>
                  <a:pt x="0" y="567138"/>
                  <a:pt x="918536" y="0"/>
                  <a:pt x="2051608" y="0"/>
                </a:cubicBezTo>
                <a:close/>
              </a:path>
            </a:pathLst>
          </a:custGeom>
        </p:spPr>
      </p:pic>
      <p:pic>
        <p:nvPicPr>
          <p:cNvPr id="20" name="Picture 19">
            <a:extLst>
              <a:ext uri="{FF2B5EF4-FFF2-40B4-BE49-F238E27FC236}">
                <a16:creationId xmlns:a16="http://schemas.microsoft.com/office/drawing/2014/main" id="{6164F387-6750-4AFF-8A10-65C64D31ECA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46466" t="75007" r="30510"/>
          <a:stretch/>
        </p:blipFill>
        <p:spPr>
          <a:xfrm>
            <a:off x="9795659" y="4064996"/>
            <a:ext cx="2716669" cy="1658803"/>
          </a:xfrm>
          <a:custGeom>
            <a:avLst/>
            <a:gdLst>
              <a:gd name="connsiteX0" fmla="*/ 2051608 w 4103216"/>
              <a:gd name="connsiteY0" fmla="*/ 0 h 1714050"/>
              <a:gd name="connsiteX1" fmla="*/ 4103216 w 4103216"/>
              <a:gd name="connsiteY1" fmla="*/ 1266738 h 1714050"/>
              <a:gd name="connsiteX2" fmla="*/ 4010980 w 4103216"/>
              <a:gd name="connsiteY2" fmla="*/ 1643427 h 1714050"/>
              <a:gd name="connsiteX3" fmla="*/ 3969116 w 4103216"/>
              <a:gd name="connsiteY3" fmla="*/ 1714050 h 1714050"/>
              <a:gd name="connsiteX4" fmla="*/ 134100 w 4103216"/>
              <a:gd name="connsiteY4" fmla="*/ 1714050 h 1714050"/>
              <a:gd name="connsiteX5" fmla="*/ 92237 w 4103216"/>
              <a:gd name="connsiteY5" fmla="*/ 1643427 h 1714050"/>
              <a:gd name="connsiteX6" fmla="*/ 0 w 4103216"/>
              <a:gd name="connsiteY6" fmla="*/ 1266738 h 1714050"/>
              <a:gd name="connsiteX7" fmla="*/ 2051608 w 4103216"/>
              <a:gd name="connsiteY7" fmla="*/ 0 h 171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03216" h="1714050">
                <a:moveTo>
                  <a:pt x="2051608" y="0"/>
                </a:moveTo>
                <a:cubicBezTo>
                  <a:pt x="3184680" y="0"/>
                  <a:pt x="4103216" y="567138"/>
                  <a:pt x="4103216" y="1266738"/>
                </a:cubicBezTo>
                <a:cubicBezTo>
                  <a:pt x="4103216" y="1397913"/>
                  <a:pt x="4070924" y="1524431"/>
                  <a:pt x="4010980" y="1643427"/>
                </a:cubicBezTo>
                <a:lnTo>
                  <a:pt x="3969116" y="1714050"/>
                </a:lnTo>
                <a:lnTo>
                  <a:pt x="134100" y="1714050"/>
                </a:lnTo>
                <a:lnTo>
                  <a:pt x="92237" y="1643427"/>
                </a:lnTo>
                <a:cubicBezTo>
                  <a:pt x="32293" y="1524431"/>
                  <a:pt x="0" y="1397913"/>
                  <a:pt x="0" y="1266738"/>
                </a:cubicBezTo>
                <a:cubicBezTo>
                  <a:pt x="0" y="567138"/>
                  <a:pt x="918536" y="0"/>
                  <a:pt x="2051608" y="0"/>
                </a:cubicBezTo>
                <a:close/>
              </a:path>
            </a:pathLst>
          </a:custGeom>
        </p:spPr>
      </p:pic>
      <p:sp>
        <p:nvSpPr>
          <p:cNvPr id="5" name="TextBox 4">
            <a:extLst>
              <a:ext uri="{FF2B5EF4-FFF2-40B4-BE49-F238E27FC236}">
                <a16:creationId xmlns:a16="http://schemas.microsoft.com/office/drawing/2014/main" id="{C4EE83EC-81CD-10E0-5AE0-8285FBC634B3}"/>
              </a:ext>
            </a:extLst>
          </p:cNvPr>
          <p:cNvSpPr txBox="1"/>
          <p:nvPr/>
        </p:nvSpPr>
        <p:spPr>
          <a:xfrm>
            <a:off x="848262" y="620486"/>
            <a:ext cx="10181688" cy="5508431"/>
          </a:xfrm>
          <a:prstGeom prst="rect">
            <a:avLst/>
          </a:prstGeom>
          <a:noFill/>
        </p:spPr>
        <p:txBody>
          <a:bodyPr wrap="square" rtlCol="0">
            <a:spAutoFit/>
          </a:bodyPr>
          <a:lstStyle/>
          <a:p>
            <a:pPr marL="342900" marR="0" lvl="0" indent="-342900">
              <a:lnSpc>
                <a:spcPct val="107000"/>
              </a:lnSpc>
              <a:spcBef>
                <a:spcPts val="0"/>
              </a:spcBef>
              <a:spcAft>
                <a:spcPts val="0"/>
              </a:spcAft>
              <a:buFont typeface="Symbol" panose="05050102010706020507" pitchFamily="18" charset="2"/>
              <a:buChar char=""/>
            </a:pPr>
            <a:r>
              <a:rPr lang="en-US" sz="2200" b="1" dirty="0">
                <a:effectLst/>
                <a:ea typeface="Calibri" panose="020F0502020204030204" pitchFamily="34" charset="0"/>
                <a:cs typeface="Times New Roman" panose="02020603050405020304" pitchFamily="18" charset="0"/>
              </a:rPr>
              <a:t>Bishop </a:t>
            </a:r>
            <a:endParaRPr lang="en-US" sz="2200" dirty="0">
              <a:effectLst/>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0"/>
              </a:spcAft>
              <a:buFont typeface="Courier New" panose="02070309020205020404" pitchFamily="49" charset="0"/>
              <a:buChar char="o"/>
            </a:pPr>
            <a:r>
              <a:rPr lang="en-US" sz="2200" dirty="0">
                <a:effectLst/>
                <a:ea typeface="Calibri" panose="020F0502020204030204" pitchFamily="34" charset="0"/>
                <a:cs typeface="Times New Roman" panose="02020603050405020304" pitchFamily="18" charset="0"/>
              </a:rPr>
              <a:t>the bishop can shoot up and down the diagonals of the chessboard.</a:t>
            </a:r>
          </a:p>
          <a:p>
            <a:pPr marL="742950" marR="0" lvl="1" indent="-285750">
              <a:lnSpc>
                <a:spcPct val="107000"/>
              </a:lnSpc>
              <a:spcBef>
                <a:spcPts val="0"/>
              </a:spcBef>
              <a:spcAft>
                <a:spcPts val="0"/>
              </a:spcAft>
              <a:buFont typeface="Courier New" panose="02070309020205020404" pitchFamily="49" charset="0"/>
              <a:buChar char="o"/>
            </a:pPr>
            <a:r>
              <a:rPr lang="en-US" sz="2200" dirty="0">
                <a:effectLst/>
                <a:ea typeface="Calibri" panose="020F0502020204030204" pitchFamily="34" charset="0"/>
                <a:cs typeface="Times New Roman" panose="02020603050405020304" pitchFamily="18" charset="0"/>
              </a:rPr>
              <a:t>The bishop can only move on the diagonals, it cannot move to different color squares. In other words, your bishop starting on a light square will always stay on the light squares, while your bishop starting on a dark square will always stay on the dark squares</a:t>
            </a:r>
          </a:p>
          <a:p>
            <a:pPr marL="342900" marR="0" lvl="0" indent="-342900">
              <a:lnSpc>
                <a:spcPct val="107000"/>
              </a:lnSpc>
              <a:spcBef>
                <a:spcPts val="0"/>
              </a:spcBef>
              <a:spcAft>
                <a:spcPts val="0"/>
              </a:spcAft>
              <a:buFont typeface="Symbol" panose="05050102010706020507" pitchFamily="18" charset="2"/>
              <a:buChar char=""/>
            </a:pPr>
            <a:r>
              <a:rPr lang="en-US" sz="2200" b="1" dirty="0">
                <a:effectLst/>
                <a:ea typeface="Calibri" panose="020F0502020204030204" pitchFamily="34" charset="0"/>
                <a:cs typeface="Times New Roman" panose="02020603050405020304" pitchFamily="18" charset="0"/>
              </a:rPr>
              <a:t>Knight</a:t>
            </a:r>
            <a:endParaRPr lang="en-US" sz="2200" dirty="0">
              <a:effectLst/>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0"/>
              </a:spcAft>
              <a:buFont typeface="Courier New" panose="02070309020205020404" pitchFamily="49" charset="0"/>
              <a:buChar char="o"/>
            </a:pPr>
            <a:r>
              <a:rPr lang="en-US" sz="2200" dirty="0">
                <a:effectLst/>
                <a:ea typeface="Calibri" panose="020F0502020204030204" pitchFamily="34" charset="0"/>
                <a:cs typeface="Times New Roman" panose="02020603050405020304" pitchFamily="18" charset="0"/>
              </a:rPr>
              <a:t>The knight moves in an “L” shape, two spaces vertically and one space horizontally, or the opposite: two spaces horizontally and one space vertically.</a:t>
            </a:r>
          </a:p>
          <a:p>
            <a:pPr marL="342900" marR="0" lvl="0" indent="-342900">
              <a:lnSpc>
                <a:spcPct val="107000"/>
              </a:lnSpc>
              <a:spcBef>
                <a:spcPts val="0"/>
              </a:spcBef>
              <a:spcAft>
                <a:spcPts val="0"/>
              </a:spcAft>
              <a:buFont typeface="Symbol" panose="05050102010706020507" pitchFamily="18" charset="2"/>
              <a:buChar char=""/>
            </a:pPr>
            <a:r>
              <a:rPr lang="en-US" sz="2200" b="1" dirty="0">
                <a:effectLst/>
                <a:ea typeface="Calibri" panose="020F0502020204030204" pitchFamily="34" charset="0"/>
                <a:cs typeface="Times New Roman" panose="02020603050405020304" pitchFamily="18" charset="0"/>
              </a:rPr>
              <a:t>Pawns</a:t>
            </a:r>
            <a:endParaRPr lang="en-US" sz="2200" dirty="0">
              <a:effectLst/>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0"/>
              </a:spcAft>
              <a:buFont typeface="Courier New" panose="02070309020205020404" pitchFamily="49" charset="0"/>
              <a:buChar char="o"/>
            </a:pPr>
            <a:r>
              <a:rPr lang="en-US" sz="2200" dirty="0">
                <a:effectLst/>
                <a:ea typeface="Calibri" panose="020F0502020204030204" pitchFamily="34" charset="0"/>
                <a:cs typeface="Times New Roman" panose="02020603050405020304" pitchFamily="18" charset="0"/>
              </a:rPr>
              <a:t>Pawns can move one space forward only unless it’s their first move: then they can move two squares.</a:t>
            </a:r>
          </a:p>
          <a:p>
            <a:pPr marL="742950" marR="0" lvl="1" indent="-285750">
              <a:lnSpc>
                <a:spcPct val="107000"/>
              </a:lnSpc>
              <a:spcBef>
                <a:spcPts val="0"/>
              </a:spcBef>
              <a:spcAft>
                <a:spcPts val="0"/>
              </a:spcAft>
              <a:buFont typeface="Courier New" panose="02070309020205020404" pitchFamily="49" charset="0"/>
              <a:buChar char="o"/>
            </a:pPr>
            <a:r>
              <a:rPr lang="en-US" sz="2200" dirty="0">
                <a:effectLst/>
                <a:ea typeface="Calibri" panose="020F0502020204030204" pitchFamily="34" charset="0"/>
                <a:cs typeface="Times New Roman" panose="02020603050405020304" pitchFamily="18" charset="0"/>
              </a:rPr>
              <a:t>Pawns are also the only part of the army that cannot move backward, which is quite an important feature of the game.</a:t>
            </a:r>
          </a:p>
          <a:p>
            <a:pPr marL="457200" marR="0">
              <a:lnSpc>
                <a:spcPct val="107000"/>
              </a:lnSpc>
              <a:spcBef>
                <a:spcPts val="0"/>
              </a:spcBef>
              <a:spcAft>
                <a:spcPts val="800"/>
              </a:spcAft>
            </a:pPr>
            <a:r>
              <a:rPr lang="en-US" sz="2200" dirty="0">
                <a:effectLst/>
                <a:ea typeface="Calibri" panose="020F0502020204030204" pitchFamily="34" charset="0"/>
                <a:cs typeface="Times New Roman" panose="02020603050405020304" pitchFamily="18" charset="0"/>
              </a:rPr>
              <a:t> </a:t>
            </a:r>
          </a:p>
        </p:txBody>
      </p:sp>
    </p:spTree>
    <p:extLst>
      <p:ext uri="{BB962C8B-B14F-4D97-AF65-F5344CB8AC3E}">
        <p14:creationId xmlns:p14="http://schemas.microsoft.com/office/powerpoint/2010/main" val="995166382"/>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2">
            <a:extLst>
              <a:ext uri="{FF2B5EF4-FFF2-40B4-BE49-F238E27FC236}">
                <a16:creationId xmlns:a16="http://schemas.microsoft.com/office/drawing/2014/main" id="{9A0F0AC6-A89F-416B-9FA4-48E664065E7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a:extLst>
              <a:ext uri="{FF2B5EF4-FFF2-40B4-BE49-F238E27FC236}">
                <a16:creationId xmlns:a16="http://schemas.microsoft.com/office/drawing/2014/main" id="{C31AA009-40AD-4098-8AE7-680CA35C6EA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Rectangle 11">
            <a:extLst>
              <a:ext uri="{FF2B5EF4-FFF2-40B4-BE49-F238E27FC236}">
                <a16:creationId xmlns:a16="http://schemas.microsoft.com/office/drawing/2014/main" id="{4E50CAEE-CAC0-4F18-9593-F09A3338C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13">
            <a:extLst>
              <a:ext uri="{FF2B5EF4-FFF2-40B4-BE49-F238E27FC236}">
                <a16:creationId xmlns:a16="http://schemas.microsoft.com/office/drawing/2014/main" id="{D2DA77D5-12C4-446D-AC72-A514960A553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73623" t="43915" r="1" b="10213"/>
          <a:stretch/>
        </p:blipFill>
        <p:spPr>
          <a:xfrm>
            <a:off x="8199690" y="290557"/>
            <a:ext cx="3992310" cy="3905520"/>
          </a:xfrm>
          <a:prstGeom prst="rect">
            <a:avLst/>
          </a:prstGeom>
        </p:spPr>
      </p:pic>
      <p:pic>
        <p:nvPicPr>
          <p:cNvPr id="16" name="Picture 15">
            <a:extLst>
              <a:ext uri="{FF2B5EF4-FFF2-40B4-BE49-F238E27FC236}">
                <a16:creationId xmlns:a16="http://schemas.microsoft.com/office/drawing/2014/main" id="{19E04E4F-6B32-4651-ACE0-DACABF1FC25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12450" t="1120" r="54326" b="73832"/>
          <a:stretch/>
        </p:blipFill>
        <p:spPr>
          <a:xfrm>
            <a:off x="4581330" y="0"/>
            <a:ext cx="6762408" cy="2867764"/>
          </a:xfrm>
          <a:prstGeom prst="rect">
            <a:avLst/>
          </a:prstGeom>
        </p:spPr>
      </p:pic>
      <p:pic>
        <p:nvPicPr>
          <p:cNvPr id="18" name="Picture 17">
            <a:extLst>
              <a:ext uri="{FF2B5EF4-FFF2-40B4-BE49-F238E27FC236}">
                <a16:creationId xmlns:a16="http://schemas.microsoft.com/office/drawing/2014/main" id="{13D4F2B0-7771-46FC-9763-240E8F55F14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65973" t="81531" r="19879"/>
          <a:stretch/>
        </p:blipFill>
        <p:spPr>
          <a:xfrm>
            <a:off x="10246407" y="5429242"/>
            <a:ext cx="1945594" cy="1428758"/>
          </a:xfrm>
          <a:custGeom>
            <a:avLst/>
            <a:gdLst>
              <a:gd name="connsiteX0" fmla="*/ 2051608 w 4103216"/>
              <a:gd name="connsiteY0" fmla="*/ 0 h 1714050"/>
              <a:gd name="connsiteX1" fmla="*/ 4103216 w 4103216"/>
              <a:gd name="connsiteY1" fmla="*/ 1266738 h 1714050"/>
              <a:gd name="connsiteX2" fmla="*/ 4010980 w 4103216"/>
              <a:gd name="connsiteY2" fmla="*/ 1643427 h 1714050"/>
              <a:gd name="connsiteX3" fmla="*/ 3969116 w 4103216"/>
              <a:gd name="connsiteY3" fmla="*/ 1714050 h 1714050"/>
              <a:gd name="connsiteX4" fmla="*/ 134100 w 4103216"/>
              <a:gd name="connsiteY4" fmla="*/ 1714050 h 1714050"/>
              <a:gd name="connsiteX5" fmla="*/ 92237 w 4103216"/>
              <a:gd name="connsiteY5" fmla="*/ 1643427 h 1714050"/>
              <a:gd name="connsiteX6" fmla="*/ 0 w 4103216"/>
              <a:gd name="connsiteY6" fmla="*/ 1266738 h 1714050"/>
              <a:gd name="connsiteX7" fmla="*/ 2051608 w 4103216"/>
              <a:gd name="connsiteY7" fmla="*/ 0 h 171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03216" h="1714050">
                <a:moveTo>
                  <a:pt x="2051608" y="0"/>
                </a:moveTo>
                <a:cubicBezTo>
                  <a:pt x="3184680" y="0"/>
                  <a:pt x="4103216" y="567138"/>
                  <a:pt x="4103216" y="1266738"/>
                </a:cubicBezTo>
                <a:cubicBezTo>
                  <a:pt x="4103216" y="1397913"/>
                  <a:pt x="4070924" y="1524431"/>
                  <a:pt x="4010980" y="1643427"/>
                </a:cubicBezTo>
                <a:lnTo>
                  <a:pt x="3969116" y="1714050"/>
                </a:lnTo>
                <a:lnTo>
                  <a:pt x="134100" y="1714050"/>
                </a:lnTo>
                <a:lnTo>
                  <a:pt x="92237" y="1643427"/>
                </a:lnTo>
                <a:cubicBezTo>
                  <a:pt x="32293" y="1524431"/>
                  <a:pt x="0" y="1397913"/>
                  <a:pt x="0" y="1266738"/>
                </a:cubicBezTo>
                <a:cubicBezTo>
                  <a:pt x="0" y="567138"/>
                  <a:pt x="918536" y="0"/>
                  <a:pt x="2051608" y="0"/>
                </a:cubicBezTo>
                <a:close/>
              </a:path>
            </a:pathLst>
          </a:custGeom>
        </p:spPr>
      </p:pic>
      <p:pic>
        <p:nvPicPr>
          <p:cNvPr id="20" name="Picture 19">
            <a:extLst>
              <a:ext uri="{FF2B5EF4-FFF2-40B4-BE49-F238E27FC236}">
                <a16:creationId xmlns:a16="http://schemas.microsoft.com/office/drawing/2014/main" id="{6164F387-6750-4AFF-8A10-65C64D31ECA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46466" t="75007" r="30510"/>
          <a:stretch/>
        </p:blipFill>
        <p:spPr>
          <a:xfrm>
            <a:off x="9795659" y="4064996"/>
            <a:ext cx="2716669" cy="1658803"/>
          </a:xfrm>
          <a:custGeom>
            <a:avLst/>
            <a:gdLst>
              <a:gd name="connsiteX0" fmla="*/ 2051608 w 4103216"/>
              <a:gd name="connsiteY0" fmla="*/ 0 h 1714050"/>
              <a:gd name="connsiteX1" fmla="*/ 4103216 w 4103216"/>
              <a:gd name="connsiteY1" fmla="*/ 1266738 h 1714050"/>
              <a:gd name="connsiteX2" fmla="*/ 4010980 w 4103216"/>
              <a:gd name="connsiteY2" fmla="*/ 1643427 h 1714050"/>
              <a:gd name="connsiteX3" fmla="*/ 3969116 w 4103216"/>
              <a:gd name="connsiteY3" fmla="*/ 1714050 h 1714050"/>
              <a:gd name="connsiteX4" fmla="*/ 134100 w 4103216"/>
              <a:gd name="connsiteY4" fmla="*/ 1714050 h 1714050"/>
              <a:gd name="connsiteX5" fmla="*/ 92237 w 4103216"/>
              <a:gd name="connsiteY5" fmla="*/ 1643427 h 1714050"/>
              <a:gd name="connsiteX6" fmla="*/ 0 w 4103216"/>
              <a:gd name="connsiteY6" fmla="*/ 1266738 h 1714050"/>
              <a:gd name="connsiteX7" fmla="*/ 2051608 w 4103216"/>
              <a:gd name="connsiteY7" fmla="*/ 0 h 171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03216" h="1714050">
                <a:moveTo>
                  <a:pt x="2051608" y="0"/>
                </a:moveTo>
                <a:cubicBezTo>
                  <a:pt x="3184680" y="0"/>
                  <a:pt x="4103216" y="567138"/>
                  <a:pt x="4103216" y="1266738"/>
                </a:cubicBezTo>
                <a:cubicBezTo>
                  <a:pt x="4103216" y="1397913"/>
                  <a:pt x="4070924" y="1524431"/>
                  <a:pt x="4010980" y="1643427"/>
                </a:cubicBezTo>
                <a:lnTo>
                  <a:pt x="3969116" y="1714050"/>
                </a:lnTo>
                <a:lnTo>
                  <a:pt x="134100" y="1714050"/>
                </a:lnTo>
                <a:lnTo>
                  <a:pt x="92237" y="1643427"/>
                </a:lnTo>
                <a:cubicBezTo>
                  <a:pt x="32293" y="1524431"/>
                  <a:pt x="0" y="1397913"/>
                  <a:pt x="0" y="1266738"/>
                </a:cubicBezTo>
                <a:cubicBezTo>
                  <a:pt x="0" y="567138"/>
                  <a:pt x="918536" y="0"/>
                  <a:pt x="2051608" y="0"/>
                </a:cubicBezTo>
                <a:close/>
              </a:path>
            </a:pathLst>
          </a:custGeom>
        </p:spPr>
      </p:pic>
      <p:sp>
        <p:nvSpPr>
          <p:cNvPr id="5" name="TextBox 4">
            <a:extLst>
              <a:ext uri="{FF2B5EF4-FFF2-40B4-BE49-F238E27FC236}">
                <a16:creationId xmlns:a16="http://schemas.microsoft.com/office/drawing/2014/main" id="{C4EE83EC-81CD-10E0-5AE0-8285FBC634B3}"/>
              </a:ext>
            </a:extLst>
          </p:cNvPr>
          <p:cNvSpPr txBox="1"/>
          <p:nvPr/>
        </p:nvSpPr>
        <p:spPr>
          <a:xfrm>
            <a:off x="921812" y="639536"/>
            <a:ext cx="6957553" cy="2462597"/>
          </a:xfrm>
          <a:prstGeom prst="rect">
            <a:avLst/>
          </a:prstGeom>
          <a:noFill/>
        </p:spPr>
        <p:txBody>
          <a:bodyPr wrap="square" rtlCol="0">
            <a:spAutoFit/>
          </a:bodyPr>
          <a:lstStyle/>
          <a:p>
            <a:r>
              <a:rPr lang="en-US" sz="2400" dirty="0"/>
              <a:t>Evaluating moves</a:t>
            </a:r>
          </a:p>
          <a:p>
            <a:endParaRPr lang="en-US" dirty="0"/>
          </a:p>
          <a:p>
            <a:endParaRPr lang="en-US" dirty="0"/>
          </a:p>
          <a:p>
            <a:endParaRPr lang="en-US" dirty="0"/>
          </a:p>
          <a:p>
            <a:pPr marL="342900" marR="0" indent="-342900">
              <a:lnSpc>
                <a:spcPct val="107000"/>
              </a:lnSpc>
              <a:spcBef>
                <a:spcPts val="0"/>
              </a:spcBef>
              <a:spcAft>
                <a:spcPts val="0"/>
              </a:spcAft>
              <a:buFont typeface="Arial" panose="020B0604020202020204" pitchFamily="34" charset="0"/>
              <a:buChar char="•"/>
            </a:pPr>
            <a:r>
              <a:rPr lang="en-US" sz="2400" dirty="0">
                <a:effectLst/>
                <a:ea typeface="Calibri" panose="020F0502020204030204" pitchFamily="34" charset="0"/>
                <a:cs typeface="Times New Roman" panose="02020603050405020304" pitchFamily="18" charset="0"/>
              </a:rPr>
              <a:t>Ensuring safe and unsafe moves</a:t>
            </a:r>
          </a:p>
          <a:p>
            <a:pPr marL="342900" marR="0" indent="-342900">
              <a:lnSpc>
                <a:spcPct val="107000"/>
              </a:lnSpc>
              <a:spcBef>
                <a:spcPts val="0"/>
              </a:spcBef>
              <a:spcAft>
                <a:spcPts val="800"/>
              </a:spcAft>
              <a:buFont typeface="Arial" panose="020B0604020202020204" pitchFamily="34" charset="0"/>
              <a:buChar char="•"/>
            </a:pPr>
            <a:r>
              <a:rPr lang="en-US" sz="2400" dirty="0">
                <a:effectLst/>
                <a:ea typeface="Calibri" panose="020F0502020204030204" pitchFamily="34" charset="0"/>
                <a:cs typeface="Times New Roman" panose="02020603050405020304" pitchFamily="18" charset="0"/>
              </a:rPr>
              <a:t>Checks</a:t>
            </a:r>
          </a:p>
          <a:p>
            <a:endParaRPr lang="en-US" dirty="0"/>
          </a:p>
        </p:txBody>
      </p:sp>
    </p:spTree>
    <p:extLst>
      <p:ext uri="{BB962C8B-B14F-4D97-AF65-F5344CB8AC3E}">
        <p14:creationId xmlns:p14="http://schemas.microsoft.com/office/powerpoint/2010/main" val="4027233001"/>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56052644-F409-493B-8E91-969D43897F2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CF4B188-9E41-4609-81DC-EA2587D009AE}">
  <ds:schemaRefs>
    <ds:schemaRef ds:uri="http://schemas.microsoft.com/sharepoint/v3/contenttype/forms"/>
  </ds:schemaRefs>
</ds:datastoreItem>
</file>

<file path=customXml/itemProps3.xml><?xml version="1.0" encoding="utf-8"?>
<ds:datastoreItem xmlns:ds="http://schemas.openxmlformats.org/officeDocument/2006/customXml" ds:itemID="{DAAFE2A1-77F8-441E-9B9F-DD61C354F4FE}">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docProps/app.xml><?xml version="1.0" encoding="utf-8"?>
<Properties xmlns="http://schemas.openxmlformats.org/officeDocument/2006/extended-properties" xmlns:vt="http://schemas.openxmlformats.org/officeDocument/2006/docPropsVTypes">
  <Template>TM04033925[[fn=Droplet]]</Template>
  <TotalTime>73</TotalTime>
  <Words>615</Words>
  <Application>Microsoft Office PowerPoint</Application>
  <PresentationFormat>Widescreen</PresentationFormat>
  <Paragraphs>71</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Courier New</vt:lpstr>
      <vt:lpstr>Symbol</vt:lpstr>
      <vt:lpstr>Tw Cen MT</vt:lpstr>
      <vt:lpstr>Droplet</vt:lpstr>
      <vt:lpstr>GAME OF CHESS AI</vt:lpstr>
      <vt:lpstr>PowerPoint Presentation</vt:lpstr>
      <vt:lpstr>PowerPoint Presentation</vt:lpstr>
      <vt:lpstr>PowerPoint Presentation</vt:lpstr>
      <vt:lpstr>Board representation</vt:lpstr>
      <vt:lpstr>Selection </vt:lpstr>
      <vt:lpstr>PowerPoint Presentation</vt:lpstr>
      <vt:lpstr>PowerPoint Presentation</vt:lpstr>
      <vt:lpstr>PowerPoint Presentation</vt:lpstr>
      <vt:lpstr>PowerPoint Presentation</vt:lpstr>
      <vt:lpstr>CHECKMATE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GAME OF CHESS AI</dc:title>
  <dc:creator>Pravallika</dc:creator>
  <cp:lastModifiedBy>Pravallika</cp:lastModifiedBy>
  <cp:revision>8</cp:revision>
  <dcterms:created xsi:type="dcterms:W3CDTF">2022-04-30T01:07:29Z</dcterms:created>
  <dcterms:modified xsi:type="dcterms:W3CDTF">2022-05-05T03:08:22Z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