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58" r:id="rId6"/>
    <p:sldId id="260" r:id="rId7"/>
    <p:sldId id="261" r:id="rId8"/>
    <p:sldId id="265" r:id="rId9"/>
    <p:sldId id="262" r:id="rId10"/>
    <p:sldId id="263"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Juvo</a:t>
            </a:r>
            <a:endParaRPr lang="en-IN" altLang="en-US"/>
          </a:p>
        </p:txBody>
      </p:sp>
      <p:sp>
        <p:nvSpPr>
          <p:cNvPr id="3" name="Subtitle 2"/>
          <p:cNvSpPr>
            <a:spLocks noGrp="1"/>
          </p:cNvSpPr>
          <p:nvPr>
            <p:ph type="subTitle" idx="1"/>
          </p:nvPr>
        </p:nvSpPr>
        <p:spPr/>
        <p:txBody>
          <a:bodyPr/>
          <a:p>
            <a:r>
              <a:rPr lang="en-IN" altLang="en-US"/>
              <a:t>App for handling distress calls</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The Idea</a:t>
            </a:r>
            <a:endParaRPr lang="en-IN" altLang="en-US"/>
          </a:p>
        </p:txBody>
      </p:sp>
      <p:sp>
        <p:nvSpPr>
          <p:cNvPr id="3" name="Content Placeholder 2"/>
          <p:cNvSpPr>
            <a:spLocks noGrp="1"/>
          </p:cNvSpPr>
          <p:nvPr>
            <p:ph idx="1"/>
          </p:nvPr>
        </p:nvSpPr>
        <p:spPr/>
        <p:txBody>
          <a:bodyPr/>
          <a:p>
            <a:pPr marL="0" indent="0">
              <a:buNone/>
            </a:pPr>
            <a:r>
              <a:rPr lang="en-IN" altLang="en-US"/>
              <a:t>It is common sense that distress calls need to be handled promptly and efficiently.</a:t>
            </a:r>
            <a:endParaRPr lang="en-IN" altLang="en-US"/>
          </a:p>
          <a:p>
            <a:pPr marL="0" indent="0">
              <a:buNone/>
            </a:pPr>
            <a:r>
              <a:rPr lang="en-IN" altLang="en-US"/>
              <a:t>What Juvo tries to do differently, though, is to minimize the user's involvement in handling the call; we understand that expecting the user to have the presence of mind to remember a set of instructions during a crisis is a very unreal expectation. </a:t>
            </a:r>
            <a:endParaRPr lang="en-US"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The idea</a:t>
            </a:r>
            <a:endParaRPr lang="en-IN" altLang="en-US"/>
          </a:p>
        </p:txBody>
      </p:sp>
      <p:sp>
        <p:nvSpPr>
          <p:cNvPr id="3" name="Content Placeholder 2"/>
          <p:cNvSpPr>
            <a:spLocks noGrp="1"/>
          </p:cNvSpPr>
          <p:nvPr>
            <p:ph idx="1"/>
          </p:nvPr>
        </p:nvSpPr>
        <p:spPr/>
        <p:txBody>
          <a:bodyPr/>
          <a:p>
            <a:pPr marL="0" indent="0">
              <a:buNone/>
            </a:pPr>
            <a:r>
              <a:rPr lang="en-IN" altLang="en-US">
                <a:sym typeface="+mn-ea"/>
              </a:rPr>
              <a:t>Thus we have tried a different approach - we use more accurate and therefore deliberate methods for sending </a:t>
            </a:r>
            <a:r>
              <a:rPr lang="en-US" altLang="en-IN">
                <a:sym typeface="+mn-ea"/>
              </a:rPr>
              <a:t>distress calls when the user is in an area that is considered safe, and less deliberate (and thus more intuitive) methods) for making distress calls in areas considered unsafe.</a:t>
            </a:r>
            <a:endParaRPr lang="en-US" altLang="en-IN"/>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 - Data</a:t>
            </a:r>
            <a:endParaRPr lang="en-US"/>
          </a:p>
        </p:txBody>
      </p:sp>
      <p:sp>
        <p:nvSpPr>
          <p:cNvPr id="3" name="Content Placeholder 2"/>
          <p:cNvSpPr>
            <a:spLocks noGrp="1"/>
          </p:cNvSpPr>
          <p:nvPr>
            <p:ph idx="1"/>
          </p:nvPr>
        </p:nvSpPr>
        <p:spPr/>
        <p:txBody>
          <a:bodyPr/>
          <a:p>
            <a:pPr marL="0" indent="0">
              <a:buNone/>
            </a:pPr>
            <a:r>
              <a:rPr lang="en-IN" altLang="en-US"/>
              <a:t>We took Bangalore as a case study for this app. </a:t>
            </a:r>
            <a:r>
              <a:rPr lang="en-US"/>
              <a:t>To classify an area as safe or unsafe, we extracted information about the occurence of crimes in every area of Bangalore over the past year from a news site via web-scraping. From this information, we assigned a score to every locality in Bangalore on the basis of their relative safety (</a:t>
            </a:r>
            <a:r>
              <a:rPr lang="en-IN" altLang="en-US"/>
              <a:t>higher</a:t>
            </a:r>
            <a:r>
              <a:rPr lang="en-US"/>
              <a:t> the score, safer the area). As a result we were able to declare areas as safe or unsafe by assigning a threshold safety score.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 Safe Areas</a:t>
            </a:r>
            <a:endParaRPr lang="en-IN" altLang="en-US"/>
          </a:p>
        </p:txBody>
      </p:sp>
      <p:sp>
        <p:nvSpPr>
          <p:cNvPr id="3" name="Content Placeholder 2"/>
          <p:cNvSpPr>
            <a:spLocks noGrp="1"/>
          </p:cNvSpPr>
          <p:nvPr>
            <p:ph idx="1"/>
          </p:nvPr>
        </p:nvSpPr>
        <p:spPr/>
        <p:txBody>
          <a:bodyPr/>
          <a:p>
            <a:pPr marL="0" indent="0">
              <a:buNone/>
            </a:pPr>
            <a:r>
              <a:rPr lang="en-IN" altLang="en-US"/>
              <a:t>In areas considered safe, it is sufficient that the app provides basic functionality to the user for sending distress signals. This may be done by clicking the distress button in the app.</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 Unsafe Areas</a:t>
            </a:r>
            <a:endParaRPr lang="en-IN" altLang="en-US"/>
          </a:p>
        </p:txBody>
      </p:sp>
      <p:sp>
        <p:nvSpPr>
          <p:cNvPr id="3" name="Content Placeholder 2"/>
          <p:cNvSpPr>
            <a:spLocks noGrp="1"/>
          </p:cNvSpPr>
          <p:nvPr>
            <p:ph idx="1"/>
          </p:nvPr>
        </p:nvSpPr>
        <p:spPr/>
        <p:txBody>
          <a:bodyPr/>
          <a:p>
            <a:pPr marL="0" indent="0">
              <a:buNone/>
            </a:pPr>
            <a:r>
              <a:rPr lang="en-IN" altLang="en-US"/>
              <a:t>Once a user enters an unsafe area, the app will send a notification to inform the user of the same.  Presently, the app uses this notification to give the user easy access to the distress button. </a:t>
            </a:r>
            <a:r>
              <a:rPr lang="en-IN" altLang="en-US">
                <a:sym typeface="+mn-ea"/>
              </a:rPr>
              <a:t>In future implementations, while in these areas, the app will use various parameters to judge whether the person may be in distress and requires aid.</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 Unsafe areas</a:t>
            </a:r>
            <a:endParaRPr lang="en-IN" altLang="en-US"/>
          </a:p>
        </p:txBody>
      </p:sp>
      <p:sp>
        <p:nvSpPr>
          <p:cNvPr id="3" name="Content Placeholder 2"/>
          <p:cNvSpPr>
            <a:spLocks noGrp="1"/>
          </p:cNvSpPr>
          <p:nvPr>
            <p:ph idx="1"/>
          </p:nvPr>
        </p:nvSpPr>
        <p:spPr/>
        <p:txBody>
          <a:bodyPr/>
          <a:p>
            <a:pPr marL="0" indent="0">
              <a:buNone/>
            </a:pPr>
            <a:r>
              <a:rPr lang="en-IN" altLang="en-US">
                <a:sym typeface="+mn-ea"/>
              </a:rPr>
              <a:t>Further features added in the future will allow the app to decide whether the person is in distress using data for impulses registered by the accelerometer, any loud shouts/screams/cries made into the phone by the user and sudden changes in heartrate (using FitBit integration) in conjunction. Above an acceptable threshold for error, the app will automatically send a distress call to pre-registered contacts.</a:t>
            </a:r>
            <a:endParaRPr lang="en-IN"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Implementation - Future </a:t>
            </a:r>
            <a:endParaRPr lang="en-IN" altLang="en-US"/>
          </a:p>
        </p:txBody>
      </p:sp>
      <p:sp>
        <p:nvSpPr>
          <p:cNvPr id="3" name="Content Placeholder 2"/>
          <p:cNvSpPr>
            <a:spLocks noGrp="1"/>
          </p:cNvSpPr>
          <p:nvPr>
            <p:ph idx="1"/>
          </p:nvPr>
        </p:nvSpPr>
        <p:spPr>
          <a:xfrm>
            <a:off x="838200" y="1179195"/>
            <a:ext cx="10515600" cy="4905375"/>
          </a:xfrm>
        </p:spPr>
        <p:txBody>
          <a:bodyPr>
            <a:normAutofit lnSpcReduction="20000"/>
          </a:bodyPr>
          <a:p>
            <a:pPr marL="0" indent="0">
              <a:buNone/>
            </a:pPr>
            <a:r>
              <a:rPr lang="en-IN" altLang="en-US"/>
              <a:t>The following are the features that we plan to implement in the app in the future:</a:t>
            </a:r>
            <a:endParaRPr lang="en-IN" altLang="en-US"/>
          </a:p>
          <a:p>
            <a:r>
              <a:rPr lang="en-IN" altLang="en-US"/>
              <a:t>Basic voice recognition functionality to identify any loud shouts/screams made into the device</a:t>
            </a:r>
            <a:endParaRPr lang="en-IN" altLang="en-US"/>
          </a:p>
          <a:p>
            <a:r>
              <a:rPr lang="en-IN" altLang="en-US"/>
              <a:t>Registering whether the user is trying to flee someone via the accelerometer</a:t>
            </a:r>
            <a:endParaRPr lang="en-IN" altLang="en-US"/>
          </a:p>
          <a:p>
            <a:r>
              <a:rPr lang="en-IN" altLang="en-US"/>
              <a:t>Registering abrupt heart rate changes to check for anxiety. </a:t>
            </a:r>
            <a:endParaRPr lang="en-IN" altLang="en-US"/>
          </a:p>
          <a:p>
            <a:pPr marL="0" indent="0">
              <a:buNone/>
            </a:pPr>
            <a:r>
              <a:rPr lang="en-IN" altLang="en-US"/>
              <a:t>These features in conjunction will allow the app to discern if a distress call needs to be made by training the app on a test set using machine learning</a:t>
            </a:r>
            <a:endParaRPr lang="en-IN" altLang="en-US"/>
          </a:p>
          <a:p>
            <a:pPr marL="0" indent="0">
              <a:buNone/>
            </a:pPr>
            <a:r>
              <a:rPr lang="en-IN" altLang="en-US"/>
              <a:t>	</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Revenue Model</a:t>
            </a:r>
            <a:endParaRPr lang="en-IN" altLang="en-US"/>
          </a:p>
        </p:txBody>
      </p:sp>
      <p:sp>
        <p:nvSpPr>
          <p:cNvPr id="3" name="Content Placeholder 2"/>
          <p:cNvSpPr>
            <a:spLocks noGrp="1"/>
          </p:cNvSpPr>
          <p:nvPr>
            <p:ph idx="1"/>
          </p:nvPr>
        </p:nvSpPr>
        <p:spPr/>
        <p:txBody>
          <a:bodyPr/>
          <a:p>
            <a:pPr marL="0" indent="0">
              <a:buNone/>
            </a:pPr>
            <a:r>
              <a:rPr lang="en-IN" altLang="en-US"/>
              <a:t>The app includes useful basic functionality for the user out of the box. Heart rate sensing is a slighlty more advanced functionality which may be achieved via integration with a FitBit will serve to improve the accuracy of the app in identifying distress. We feel that this functionality should be made available at a minimal cost to the user, as users owning FitBits or other such devices will be the only ones using this functionality. Further revenue may be generated through advertisers.</a:t>
            </a:r>
            <a:endParaRPr lang="en-IN"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3180</Words>
  <Application>WPS Presentation</Application>
  <PresentationFormat>Widescreen</PresentationFormat>
  <Paragraphs>44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Orange Waves</vt:lpstr>
      <vt:lpstr>Juvo</vt:lpstr>
      <vt:lpstr>The Idea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Juvo</dc:title>
  <dc:creator>verma</dc:creator>
  <cp:lastModifiedBy>verma</cp:lastModifiedBy>
  <cp:revision>1</cp:revision>
  <dcterms:created xsi:type="dcterms:W3CDTF">2018-10-07T03:24:55Z</dcterms:created>
  <dcterms:modified xsi:type="dcterms:W3CDTF">2018-10-07T03:24:55Z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1033-10.2.0.7478</vt:lpwstr>
  </property>
</Properties>
</file>