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9" r:id="rId9"/>
    <p:sldId id="270" r:id="rId10"/>
    <p:sldId id="259" r:id="rId11"/>
    <p:sldId id="261" r:id="rId12"/>
    <p:sldId id="26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5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40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2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6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8C30-5474-4048-B28E-DDF44DAFF5D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60D9D9-BB4F-418D-880B-16AE1C31A8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970E-E8CE-4B89-829F-8DC2886B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Instant Point to Point Messaging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69F14-895B-4153-86FB-CEA53402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83696"/>
          </a:xfrm>
        </p:spPr>
        <p:txBody>
          <a:bodyPr>
            <a:noAutofit/>
          </a:bodyPr>
          <a:lstStyle/>
          <a:p>
            <a:r>
              <a:rPr lang="en-US" dirty="0" err="1"/>
              <a:t>Mounica</a:t>
            </a:r>
            <a:r>
              <a:rPr lang="en-US" dirty="0"/>
              <a:t> </a:t>
            </a:r>
            <a:r>
              <a:rPr lang="en-US" dirty="0" err="1"/>
              <a:t>Gandlaparthi</a:t>
            </a:r>
            <a:endParaRPr lang="en-US" dirty="0"/>
          </a:p>
          <a:p>
            <a:r>
              <a:rPr lang="en-US" dirty="0"/>
              <a:t>Swetha pasham</a:t>
            </a:r>
          </a:p>
          <a:p>
            <a:r>
              <a:rPr lang="en-US" dirty="0" err="1"/>
              <a:t>Prakruthi</a:t>
            </a:r>
            <a:r>
              <a:rPr lang="en-US" dirty="0"/>
              <a:t> </a:t>
            </a:r>
            <a:r>
              <a:rPr lang="en-US"/>
              <a:t>Shivram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2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9A3F-07DC-4B4A-96E0-1A03D7A0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Send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CA97-2EDE-48B9-B6B1-E90FFBA4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2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Get user name</a:t>
            </a:r>
          </a:p>
          <a:p>
            <a:r>
              <a:rPr lang="en-US" sz="2400" dirty="0"/>
              <a:t>Start session</a:t>
            </a:r>
          </a:p>
          <a:p>
            <a:r>
              <a:rPr lang="en-US" sz="2400" dirty="0"/>
              <a:t>Encrypt message with DES</a:t>
            </a:r>
          </a:p>
          <a:p>
            <a:r>
              <a:rPr lang="en-US" sz="2400" dirty="0"/>
              <a:t>Send message using JMS API </a:t>
            </a:r>
          </a:p>
        </p:txBody>
      </p:sp>
    </p:spTree>
    <p:extLst>
      <p:ext uri="{BB962C8B-B14F-4D97-AF65-F5344CB8AC3E}">
        <p14:creationId xmlns:p14="http://schemas.microsoft.com/office/powerpoint/2010/main" val="355028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8BFB-8208-4695-AF62-AEDDF24D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AA1C-E496-47CA-B776-74DD455DA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err="1"/>
              <a:t>PBEParameterSpec</a:t>
            </a:r>
            <a:r>
              <a:rPr lang="en-US" sz="2400" dirty="0"/>
              <a:t> object encapsulates the salt and iteration count</a:t>
            </a:r>
          </a:p>
          <a:p>
            <a:r>
              <a:rPr lang="en-US" sz="2400" dirty="0" err="1"/>
              <a:t>PBEKeySpec</a:t>
            </a:r>
            <a:r>
              <a:rPr lang="en-US" sz="2400" dirty="0"/>
              <a:t> object encapsulates the password</a:t>
            </a:r>
          </a:p>
          <a:p>
            <a:r>
              <a:rPr lang="en-US" sz="2400" dirty="0"/>
              <a:t>Get the </a:t>
            </a:r>
            <a:r>
              <a:rPr lang="en-US" sz="2400" dirty="0" err="1"/>
              <a:t>SecretKeyFactory</a:t>
            </a:r>
            <a:r>
              <a:rPr lang="en-US" sz="2400" dirty="0"/>
              <a:t> instance using DES algorithm.</a:t>
            </a:r>
          </a:p>
          <a:p>
            <a:r>
              <a:rPr lang="en-US" sz="2400" dirty="0"/>
              <a:t>Generate </a:t>
            </a:r>
            <a:r>
              <a:rPr lang="en-US" sz="2400" dirty="0" err="1"/>
              <a:t>SecureKey</a:t>
            </a:r>
            <a:r>
              <a:rPr lang="en-US" sz="2400" dirty="0"/>
              <a:t> (</a:t>
            </a:r>
            <a:r>
              <a:rPr lang="en-US" sz="2400" dirty="0" err="1"/>
              <a:t>PBEKeySpec</a:t>
            </a:r>
            <a:r>
              <a:rPr lang="en-US" sz="2400" dirty="0"/>
              <a:t>) that will be used for encryption and decryption.</a:t>
            </a:r>
          </a:p>
          <a:p>
            <a:r>
              <a:rPr lang="en-US" sz="2400" dirty="0"/>
              <a:t>Get Cipher instance using DES algorithm, one for encrypt mode and another for decrypt mode. </a:t>
            </a:r>
          </a:p>
          <a:p>
            <a:r>
              <a:rPr lang="en-US" sz="2400" dirty="0"/>
              <a:t>Initialize the cypher object with mode, secret key and </a:t>
            </a:r>
            <a:r>
              <a:rPr lang="en-US" sz="2400" dirty="0" err="1"/>
              <a:t>paramspec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062-EA19-4818-9803-BE219419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FCEC-38C6-4561-B118-70CC5170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994596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Create a Cipher object for encrypt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Message string to UTF-8 encoding bytes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err="1"/>
              <a:t>doFinal</a:t>
            </a:r>
            <a:r>
              <a:rPr lang="en-US" sz="3400" dirty="0"/>
              <a:t>( ) – encrypts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Encodebase64</a:t>
            </a:r>
          </a:p>
          <a:p>
            <a:r>
              <a:rPr lang="en-US" sz="3400" dirty="0"/>
              <a:t>Create a cipher object for decrypt mode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Decodebase64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 err="1"/>
              <a:t>doFinal</a:t>
            </a:r>
            <a:r>
              <a:rPr lang="en-US" sz="3400" dirty="0"/>
              <a:t>() – decrypts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400" dirty="0"/>
              <a:t>UTF-8 to String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7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204A-0FAD-4BFA-ADAD-D8BA45BD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Check incoming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B1E7-96AA-45E3-86FE-BBFB8156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 username</a:t>
            </a:r>
          </a:p>
          <a:p>
            <a:r>
              <a:rPr lang="en-US" sz="2400" dirty="0"/>
              <a:t>Get session</a:t>
            </a:r>
          </a:p>
          <a:p>
            <a:r>
              <a:rPr lang="en-US" sz="2400" dirty="0"/>
              <a:t>Receive message using JMS API</a:t>
            </a:r>
          </a:p>
          <a:p>
            <a:r>
              <a:rPr lang="en-US" sz="2400" dirty="0"/>
              <a:t>Decrypt message with DES</a:t>
            </a:r>
          </a:p>
          <a:p>
            <a:r>
              <a:rPr lang="en-US" sz="2400" dirty="0"/>
              <a:t>Add to the message 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92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F807B-49D3-45B7-9974-CFE34861F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0" y="171450"/>
            <a:ext cx="5326384" cy="5829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47059-0245-441D-AE5D-41DB1DB3F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1450"/>
            <a:ext cx="5791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5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EDC2-C932-4EB5-A597-332F8603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C0164-BE11-454E-A1E8-71678683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Username </a:t>
            </a:r>
          </a:p>
          <a:p>
            <a:r>
              <a:rPr lang="en-US" sz="2400" dirty="0"/>
              <a:t>Password</a:t>
            </a:r>
          </a:p>
          <a:p>
            <a:r>
              <a:rPr lang="en-US" sz="2400" dirty="0"/>
              <a:t>Session created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EC870D-DF53-48C2-BB9A-A05076CB1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42" y="2221006"/>
            <a:ext cx="6347012" cy="26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9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48EF-2A59-4034-87C6-DBC4E8EE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Apache Active 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5F5F-9443-4308-A725-ED006D56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source message broker</a:t>
            </a:r>
          </a:p>
          <a:p>
            <a:r>
              <a:rPr lang="en-US" sz="2400" dirty="0"/>
              <a:t>Provides Enterprise features</a:t>
            </a:r>
          </a:p>
          <a:p>
            <a:r>
              <a:rPr lang="en-US" sz="2400" dirty="0"/>
              <a:t>Reliable communication between two distributed processes</a:t>
            </a:r>
          </a:p>
          <a:p>
            <a:r>
              <a:rPr lang="en-US" sz="2400" dirty="0"/>
              <a:t>As soon as the message is received it is deleted</a:t>
            </a:r>
          </a:p>
        </p:txBody>
      </p:sp>
    </p:spTree>
    <p:extLst>
      <p:ext uri="{BB962C8B-B14F-4D97-AF65-F5344CB8AC3E}">
        <p14:creationId xmlns:p14="http://schemas.microsoft.com/office/powerpoint/2010/main" val="356596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B7DD-3EC9-4CCA-BFD2-4F6F8476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Apache active </a:t>
            </a:r>
            <a:r>
              <a:rPr lang="en-US" sz="4000" dirty="0" err="1"/>
              <a:t>mq</a:t>
            </a:r>
            <a:r>
              <a:rPr lang="en-US" sz="4000" dirty="0"/>
              <a:t> – my queue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2725704-9699-4E1F-ACB2-133613D31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314603"/>
            <a:ext cx="9807575" cy="3133697"/>
          </a:xfrm>
        </p:spPr>
      </p:pic>
    </p:spTree>
    <p:extLst>
      <p:ext uri="{BB962C8B-B14F-4D97-AF65-F5344CB8AC3E}">
        <p14:creationId xmlns:p14="http://schemas.microsoft.com/office/powerpoint/2010/main" val="24355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24C9-C960-45BD-96B5-E1BAD98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Pending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F02F0-9835-4C71-BCF0-05DF38B6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295109"/>
            <a:ext cx="9604375" cy="2918173"/>
          </a:xfrm>
        </p:spPr>
      </p:pic>
    </p:spTree>
    <p:extLst>
      <p:ext uri="{BB962C8B-B14F-4D97-AF65-F5344CB8AC3E}">
        <p14:creationId xmlns:p14="http://schemas.microsoft.com/office/powerpoint/2010/main" val="18412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6C97-835C-49A8-B552-C74EF808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3A1D2-705C-4517-B05D-EC32831A7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80" y="2016125"/>
            <a:ext cx="8788364" cy="3449638"/>
          </a:xfrm>
        </p:spPr>
      </p:pic>
    </p:spTree>
    <p:extLst>
      <p:ext uri="{BB962C8B-B14F-4D97-AF65-F5344CB8AC3E}">
        <p14:creationId xmlns:p14="http://schemas.microsoft.com/office/powerpoint/2010/main" val="24661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FC6E-A10C-44E4-928B-75864004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Message broker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490F-66B5-4ED2-950E-E3836D71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Program module that translates message from the formal messaging protocol of the sender to the formal messaging protocol of the receiver.</a:t>
            </a:r>
          </a:p>
          <a:p>
            <a:r>
              <a:rPr lang="en-US" sz="2400" dirty="0"/>
              <a:t>Examples of actions that might be taken in by the broker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Route messages to one or more destinations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Interact with an external repository to augment a message or </a:t>
            </a:r>
            <a:r>
              <a:rPr lang="en-US" sz="2400"/>
              <a:t>store it.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Invoke web services to retrieve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4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37A-F7CC-4708-A1DF-6EEE8D0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JMS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3AA0-9D23-4C09-965C-4429F76B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89718"/>
          </a:xfrm>
        </p:spPr>
        <p:txBody>
          <a:bodyPr>
            <a:normAutofit/>
          </a:bodyPr>
          <a:lstStyle/>
          <a:p>
            <a:r>
              <a:rPr lang="en-US" sz="2400" dirty="0"/>
              <a:t>Java Message Oriented Middleware API for sending messages between two or more clients</a:t>
            </a:r>
          </a:p>
          <a:p>
            <a:r>
              <a:rPr lang="en-US" sz="2400" dirty="0"/>
              <a:t>JMS API supports point to point model</a:t>
            </a:r>
          </a:p>
          <a:p>
            <a:r>
              <a:rPr lang="en-US" sz="2400" dirty="0"/>
              <a:t>It provides loosely coupled, reliable and asynchronous communication.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33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1FDE-83B0-49F5-A3F6-3C694BA4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JMS Programming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6506A-BF4C-4436-9E78-BC1818474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038350"/>
            <a:ext cx="7258050" cy="3562349"/>
          </a:xfrm>
        </p:spPr>
      </p:pic>
    </p:spTree>
    <p:extLst>
      <p:ext uri="{BB962C8B-B14F-4D97-AF65-F5344CB8AC3E}">
        <p14:creationId xmlns:p14="http://schemas.microsoft.com/office/powerpoint/2010/main" val="30137135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1933</TotalTime>
  <Words>228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Secure Instant Point to Point Messaging</vt:lpstr>
      <vt:lpstr>Login </vt:lpstr>
      <vt:lpstr>Apache Active MQ</vt:lpstr>
      <vt:lpstr>Apache active mq – my queue </vt:lpstr>
      <vt:lpstr>Pending messages</vt:lpstr>
      <vt:lpstr>Active clients</vt:lpstr>
      <vt:lpstr>Message broker</vt:lpstr>
      <vt:lpstr>JMS API</vt:lpstr>
      <vt:lpstr>JMS Programming model</vt:lpstr>
      <vt:lpstr>Send Message</vt:lpstr>
      <vt:lpstr>Des Encryption</vt:lpstr>
      <vt:lpstr>Encryption and decryption</vt:lpstr>
      <vt:lpstr>Check incoming message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</dc:title>
  <dc:creator>swetha pasham</dc:creator>
  <cp:lastModifiedBy>swetha pasham</cp:lastModifiedBy>
  <cp:revision>28</cp:revision>
  <dcterms:created xsi:type="dcterms:W3CDTF">2018-04-24T04:56:14Z</dcterms:created>
  <dcterms:modified xsi:type="dcterms:W3CDTF">2018-05-01T00:21:17Z</dcterms:modified>
</cp:coreProperties>
</file>