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69225-3D40-47DC-8A49-977D60BC43D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6F73-4BED-4D20-924D-59CE643BABFE}">
      <dgm:prSet phldrT="[Text]"/>
      <dgm:spPr/>
      <dgm:t>
        <a:bodyPr/>
        <a:lstStyle/>
        <a:p>
          <a:r>
            <a:rPr lang="en-US" b="0" i="0" dirty="0" smtClean="0"/>
            <a:t>Create a </a:t>
          </a:r>
          <a:r>
            <a:rPr lang="en-US" b="0" i="0" dirty="0" err="1" smtClean="0"/>
            <a:t>Dialogflow</a:t>
          </a:r>
          <a:r>
            <a:rPr lang="en-US" b="0" i="0" dirty="0" smtClean="0"/>
            <a:t> agent</a:t>
          </a:r>
          <a:endParaRPr lang="en-US" dirty="0"/>
        </a:p>
      </dgm:t>
    </dgm:pt>
    <dgm:pt modelId="{3F28045C-118C-4C18-BD68-9E9C1ECE3F27}" type="parTrans" cxnId="{305A7203-AB8E-4466-944C-76A41512471F}">
      <dgm:prSet/>
      <dgm:spPr/>
      <dgm:t>
        <a:bodyPr/>
        <a:lstStyle/>
        <a:p>
          <a:endParaRPr lang="en-US"/>
        </a:p>
      </dgm:t>
    </dgm:pt>
    <dgm:pt modelId="{97237B54-AB7B-4DF2-A26C-0CE6F81467BB}" type="sibTrans" cxnId="{305A7203-AB8E-4466-944C-76A41512471F}">
      <dgm:prSet/>
      <dgm:spPr/>
      <dgm:t>
        <a:bodyPr/>
        <a:lstStyle/>
        <a:p>
          <a:endParaRPr lang="en-US"/>
        </a:p>
      </dgm:t>
    </dgm:pt>
    <dgm:pt modelId="{31D19070-67A6-4BEA-8A7B-8774C4DDD88E}">
      <dgm:prSet phldrT="[Text]"/>
      <dgm:spPr/>
      <dgm:t>
        <a:bodyPr/>
        <a:lstStyle/>
        <a:p>
          <a:r>
            <a:rPr lang="en-US" b="0" i="0" dirty="0" smtClean="0"/>
            <a:t>Define intents</a:t>
          </a:r>
          <a:endParaRPr lang="en-US" dirty="0"/>
        </a:p>
      </dgm:t>
    </dgm:pt>
    <dgm:pt modelId="{F6569593-A078-4F36-84DF-BB1E2D9EE500}" type="parTrans" cxnId="{C59C0E29-44CE-4AD5-98A6-7BB638FA639B}">
      <dgm:prSet/>
      <dgm:spPr/>
      <dgm:t>
        <a:bodyPr/>
        <a:lstStyle/>
        <a:p>
          <a:endParaRPr lang="en-US"/>
        </a:p>
      </dgm:t>
    </dgm:pt>
    <dgm:pt modelId="{88D3AED3-C05F-4041-956B-3D3AC4503724}" type="sibTrans" cxnId="{C59C0E29-44CE-4AD5-98A6-7BB638FA639B}">
      <dgm:prSet/>
      <dgm:spPr/>
      <dgm:t>
        <a:bodyPr/>
        <a:lstStyle/>
        <a:p>
          <a:endParaRPr lang="en-US"/>
        </a:p>
      </dgm:t>
    </dgm:pt>
    <dgm:pt modelId="{8C07F68D-D98B-44AC-8ECD-719BA2149DCC}">
      <dgm:prSet phldrT="[Text]"/>
      <dgm:spPr/>
      <dgm:t>
        <a:bodyPr/>
        <a:lstStyle/>
        <a:p>
          <a:r>
            <a:rPr lang="en-US" dirty="0" smtClean="0"/>
            <a:t>Develop a </a:t>
          </a:r>
          <a:r>
            <a:rPr lang="en-US" dirty="0" err="1" smtClean="0"/>
            <a:t>Webhook</a:t>
          </a:r>
          <a:endParaRPr lang="en-US" dirty="0"/>
        </a:p>
      </dgm:t>
    </dgm:pt>
    <dgm:pt modelId="{13A1A51C-2DA8-4FC0-8EE4-9F1386329383}" type="parTrans" cxnId="{0BC485E6-5630-4D35-8266-A81D59FDF3C0}">
      <dgm:prSet/>
      <dgm:spPr/>
      <dgm:t>
        <a:bodyPr/>
        <a:lstStyle/>
        <a:p>
          <a:endParaRPr lang="en-US"/>
        </a:p>
      </dgm:t>
    </dgm:pt>
    <dgm:pt modelId="{33A978CA-64D3-40E1-B5BE-DD98E87388EA}" type="sibTrans" cxnId="{0BC485E6-5630-4D35-8266-A81D59FDF3C0}">
      <dgm:prSet/>
      <dgm:spPr/>
      <dgm:t>
        <a:bodyPr/>
        <a:lstStyle/>
        <a:p>
          <a:endParaRPr lang="en-US"/>
        </a:p>
      </dgm:t>
    </dgm:pt>
    <dgm:pt modelId="{7AA36DD9-BF07-4EF6-9A64-41707F5DCD10}">
      <dgm:prSet phldrT="[Text]"/>
      <dgm:spPr/>
      <dgm:t>
        <a:bodyPr/>
        <a:lstStyle/>
        <a:p>
          <a:r>
            <a:rPr lang="en-US" b="0" i="0" dirty="0" smtClean="0"/>
            <a:t>Once the </a:t>
          </a:r>
          <a:r>
            <a:rPr lang="en-US" b="0" i="0" dirty="0" err="1" smtClean="0"/>
            <a:t>webhook</a:t>
          </a:r>
          <a:r>
            <a:rPr lang="en-US" b="0" i="0" dirty="0" smtClean="0"/>
            <a:t> is ready, run it locally</a:t>
          </a:r>
          <a:endParaRPr lang="en-US" dirty="0"/>
        </a:p>
      </dgm:t>
    </dgm:pt>
    <dgm:pt modelId="{C7A54BDE-2C76-462A-8413-6C5F5FB0FBC9}" type="parTrans" cxnId="{E89E76D6-FF06-46F9-B97B-64C4C0849B25}">
      <dgm:prSet/>
      <dgm:spPr/>
      <dgm:t>
        <a:bodyPr/>
        <a:lstStyle/>
        <a:p>
          <a:endParaRPr lang="en-US"/>
        </a:p>
      </dgm:t>
    </dgm:pt>
    <dgm:pt modelId="{C789ACC6-3650-48A5-B908-8E34D65C2E48}" type="sibTrans" cxnId="{E89E76D6-FF06-46F9-B97B-64C4C0849B25}">
      <dgm:prSet/>
      <dgm:spPr/>
      <dgm:t>
        <a:bodyPr/>
        <a:lstStyle/>
        <a:p>
          <a:endParaRPr lang="en-US"/>
        </a:p>
      </dgm:t>
    </dgm:pt>
    <dgm:pt modelId="{B5AFCA30-BB92-4B7B-987A-54D3BE9D10AE}">
      <dgm:prSet phldrT="[Text]"/>
      <dgm:spPr/>
      <dgm:t>
        <a:bodyPr/>
        <a:lstStyle/>
        <a:p>
          <a:r>
            <a:rPr lang="en-US" b="0" i="0" dirty="0" smtClean="0"/>
            <a:t>Use the generated URL as fulfillment to the </a:t>
          </a:r>
          <a:r>
            <a:rPr lang="en-US" b="0" i="0" dirty="0" err="1" smtClean="0"/>
            <a:t>Dialogflow</a:t>
          </a:r>
          <a:r>
            <a:rPr lang="en-US" b="0" i="0" dirty="0" smtClean="0"/>
            <a:t> agent </a:t>
          </a:r>
          <a:endParaRPr lang="en-US" dirty="0"/>
        </a:p>
      </dgm:t>
    </dgm:pt>
    <dgm:pt modelId="{C84EED56-BC21-4357-B479-C0B8861AD8A2}" type="parTrans" cxnId="{B5DCEAC0-90FD-43FF-8B94-2095F671B454}">
      <dgm:prSet/>
      <dgm:spPr/>
      <dgm:t>
        <a:bodyPr/>
        <a:lstStyle/>
        <a:p>
          <a:endParaRPr lang="en-US"/>
        </a:p>
      </dgm:t>
    </dgm:pt>
    <dgm:pt modelId="{B368D549-F1E1-4C94-B81C-93CF698213BE}" type="sibTrans" cxnId="{B5DCEAC0-90FD-43FF-8B94-2095F671B454}">
      <dgm:prSet/>
      <dgm:spPr/>
      <dgm:t>
        <a:bodyPr/>
        <a:lstStyle/>
        <a:p>
          <a:endParaRPr lang="en-US"/>
        </a:p>
      </dgm:t>
    </dgm:pt>
    <dgm:pt modelId="{56521FD6-03A1-4F50-AE64-F181148B8E94}">
      <dgm:prSet phldrT="[Text]"/>
      <dgm:spPr/>
      <dgm:t>
        <a:bodyPr/>
        <a:lstStyle/>
        <a:p>
          <a:r>
            <a:rPr lang="en-US" dirty="0" smtClean="0"/>
            <a:t>Create a Firebase DB</a:t>
          </a:r>
          <a:endParaRPr lang="en-US" dirty="0"/>
        </a:p>
      </dgm:t>
    </dgm:pt>
    <dgm:pt modelId="{5EB7A92D-040B-46BA-A098-8C2BAAE773DA}" type="parTrans" cxnId="{F72B0247-9AF8-4A65-A42F-1C5D10D502AD}">
      <dgm:prSet/>
      <dgm:spPr/>
      <dgm:t>
        <a:bodyPr/>
        <a:lstStyle/>
        <a:p>
          <a:endParaRPr lang="en-US"/>
        </a:p>
      </dgm:t>
    </dgm:pt>
    <dgm:pt modelId="{C1DD6905-6DD9-4C21-A292-910B5399DBEB}" type="sibTrans" cxnId="{F72B0247-9AF8-4A65-A42F-1C5D10D502AD}">
      <dgm:prSet/>
      <dgm:spPr/>
      <dgm:t>
        <a:bodyPr/>
        <a:lstStyle/>
        <a:p>
          <a:endParaRPr lang="en-US"/>
        </a:p>
      </dgm:t>
    </dgm:pt>
    <dgm:pt modelId="{7A2AEE1F-37C2-4483-8A90-5C1363C6BF2A}">
      <dgm:prSet phldrT="[Text]"/>
      <dgm:spPr/>
      <dgm:t>
        <a:bodyPr/>
        <a:lstStyle/>
        <a:p>
          <a:r>
            <a:rPr lang="en-US" b="0" i="0" dirty="0" smtClean="0"/>
            <a:t>Restart the server</a:t>
          </a:r>
          <a:endParaRPr lang="en-US" dirty="0"/>
        </a:p>
      </dgm:t>
    </dgm:pt>
    <dgm:pt modelId="{E0C8C95E-DBD5-4660-B416-F456895F2D34}" type="parTrans" cxnId="{70244C17-F80C-47A0-979D-304F14E8CDA3}">
      <dgm:prSet/>
      <dgm:spPr/>
      <dgm:t>
        <a:bodyPr/>
        <a:lstStyle/>
        <a:p>
          <a:endParaRPr lang="en-US"/>
        </a:p>
      </dgm:t>
    </dgm:pt>
    <dgm:pt modelId="{3FFD45DD-CB42-4C46-9243-4CB9CCE0B0D8}" type="sibTrans" cxnId="{70244C17-F80C-47A0-979D-304F14E8CDA3}">
      <dgm:prSet/>
      <dgm:spPr/>
      <dgm:t>
        <a:bodyPr/>
        <a:lstStyle/>
        <a:p>
          <a:endParaRPr lang="en-US"/>
        </a:p>
      </dgm:t>
    </dgm:pt>
    <dgm:pt modelId="{886F8A53-182B-46A6-B1E4-BD74D7BD452E}">
      <dgm:prSet phldrT="[Text]"/>
      <dgm:spPr/>
      <dgm:t>
        <a:bodyPr/>
        <a:lstStyle/>
        <a:p>
          <a:r>
            <a:rPr lang="en-US" b="0" i="0" dirty="0" smtClean="0"/>
            <a:t>Deploy the Action</a:t>
          </a:r>
          <a:endParaRPr lang="en-US" dirty="0"/>
        </a:p>
      </dgm:t>
    </dgm:pt>
    <dgm:pt modelId="{62F856FD-DFE9-45F7-B3F4-66A9D8DD70A8}" type="parTrans" cxnId="{0AC714D8-1EF2-4458-8FBC-9A7B52767D66}">
      <dgm:prSet/>
      <dgm:spPr/>
      <dgm:t>
        <a:bodyPr/>
        <a:lstStyle/>
        <a:p>
          <a:endParaRPr lang="en-US"/>
        </a:p>
      </dgm:t>
    </dgm:pt>
    <dgm:pt modelId="{132AE00C-CCD4-4898-A5CC-83034248E4D1}" type="sibTrans" cxnId="{0AC714D8-1EF2-4458-8FBC-9A7B52767D66}">
      <dgm:prSet/>
      <dgm:spPr/>
      <dgm:t>
        <a:bodyPr/>
        <a:lstStyle/>
        <a:p>
          <a:endParaRPr lang="en-US"/>
        </a:p>
      </dgm:t>
    </dgm:pt>
    <dgm:pt modelId="{1D5370F9-6407-4A9C-8344-A3294E396B0E}">
      <dgm:prSet phldrT="[Text]"/>
      <dgm:spPr/>
      <dgm:t>
        <a:bodyPr/>
        <a:lstStyle/>
        <a:p>
          <a:r>
            <a:rPr lang="en-US" b="0" i="0" dirty="0" smtClean="0"/>
            <a:t>Connect it </a:t>
          </a:r>
          <a:r>
            <a:rPr lang="en-US" b="0" i="0" dirty="0" err="1" smtClean="0"/>
            <a:t>webhook</a:t>
          </a:r>
          <a:endParaRPr lang="en-US" dirty="0"/>
        </a:p>
      </dgm:t>
    </dgm:pt>
    <dgm:pt modelId="{F1588374-8865-4118-96CB-E8E184FDB663}" type="parTrans" cxnId="{93C56AA5-FABE-49DD-B68A-FCA4559B2CCB}">
      <dgm:prSet/>
      <dgm:spPr/>
    </dgm:pt>
    <dgm:pt modelId="{9D295141-09A5-43F0-B343-84841AB3FECF}" type="sibTrans" cxnId="{93C56AA5-FABE-49DD-B68A-FCA4559B2CCB}">
      <dgm:prSet/>
      <dgm:spPr/>
    </dgm:pt>
    <dgm:pt modelId="{0CBF4464-CB21-4CD5-89B4-1010B3E726F0}" type="pres">
      <dgm:prSet presAssocID="{B4C69225-3D40-47DC-8A49-977D60BC43D7}" presName="Name0" presStyleCnt="0">
        <dgm:presLayoutVars>
          <dgm:dir/>
          <dgm:resizeHandles/>
        </dgm:presLayoutVars>
      </dgm:prSet>
      <dgm:spPr/>
    </dgm:pt>
    <dgm:pt modelId="{9F440CF9-D897-494E-A76E-2F45932389CA}" type="pres">
      <dgm:prSet presAssocID="{25626F73-4BED-4D20-924D-59CE643BABFE}" presName="compNode" presStyleCnt="0"/>
      <dgm:spPr/>
    </dgm:pt>
    <dgm:pt modelId="{A20A52E9-E775-4738-B327-852D19243E38}" type="pres">
      <dgm:prSet presAssocID="{25626F73-4BED-4D20-924D-59CE643BABFE}" presName="dummyConnPt" presStyleCnt="0"/>
      <dgm:spPr/>
    </dgm:pt>
    <dgm:pt modelId="{F31440B6-A3E6-43C8-AB16-2F79E514DBAA}" type="pres">
      <dgm:prSet presAssocID="{25626F73-4BED-4D20-924D-59CE643BABF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809BE-EBB0-41C7-B8A0-5BD98698A1FD}" type="pres">
      <dgm:prSet presAssocID="{97237B54-AB7B-4DF2-A26C-0CE6F81467BB}" presName="sibTrans" presStyleLbl="bgSibTrans2D1" presStyleIdx="0" presStyleCnt="8"/>
      <dgm:spPr/>
    </dgm:pt>
    <dgm:pt modelId="{589BBF36-B13F-4BA4-95DC-BBDB720145BE}" type="pres">
      <dgm:prSet presAssocID="{31D19070-67A6-4BEA-8A7B-8774C4DDD88E}" presName="compNode" presStyleCnt="0"/>
      <dgm:spPr/>
    </dgm:pt>
    <dgm:pt modelId="{C0EFDC3F-CD50-4098-AE02-FEC73423FC06}" type="pres">
      <dgm:prSet presAssocID="{31D19070-67A6-4BEA-8A7B-8774C4DDD88E}" presName="dummyConnPt" presStyleCnt="0"/>
      <dgm:spPr/>
    </dgm:pt>
    <dgm:pt modelId="{4D97AE8B-3984-4474-816C-B123B89D2737}" type="pres">
      <dgm:prSet presAssocID="{31D19070-67A6-4BEA-8A7B-8774C4DDD88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E24B6-5B06-43D5-96F9-3D5A408AF78D}" type="pres">
      <dgm:prSet presAssocID="{88D3AED3-C05F-4041-956B-3D3AC4503724}" presName="sibTrans" presStyleLbl="bgSibTrans2D1" presStyleIdx="1" presStyleCnt="8"/>
      <dgm:spPr/>
    </dgm:pt>
    <dgm:pt modelId="{9BA68E15-ADBE-46A5-81A6-7D85FFE93DF3}" type="pres">
      <dgm:prSet presAssocID="{8C07F68D-D98B-44AC-8ECD-719BA2149DCC}" presName="compNode" presStyleCnt="0"/>
      <dgm:spPr/>
    </dgm:pt>
    <dgm:pt modelId="{9FCF1A51-DF80-4BD2-8872-4F7C55C72962}" type="pres">
      <dgm:prSet presAssocID="{8C07F68D-D98B-44AC-8ECD-719BA2149DCC}" presName="dummyConnPt" presStyleCnt="0"/>
      <dgm:spPr/>
    </dgm:pt>
    <dgm:pt modelId="{D01EB030-19CE-4091-9727-A5F04376CAD3}" type="pres">
      <dgm:prSet presAssocID="{8C07F68D-D98B-44AC-8ECD-719BA2149DCC}" presName="node" presStyleLbl="node1" presStyleIdx="2" presStyleCnt="9">
        <dgm:presLayoutVars>
          <dgm:bulletEnabled val="1"/>
        </dgm:presLayoutVars>
      </dgm:prSet>
      <dgm:spPr/>
    </dgm:pt>
    <dgm:pt modelId="{12F630A0-4882-41D0-83DE-65E35FE7EB5E}" type="pres">
      <dgm:prSet presAssocID="{33A978CA-64D3-40E1-B5BE-DD98E87388EA}" presName="sibTrans" presStyleLbl="bgSibTrans2D1" presStyleIdx="2" presStyleCnt="8"/>
      <dgm:spPr/>
    </dgm:pt>
    <dgm:pt modelId="{F21ED9D5-4E78-4DF4-835E-6EB7871D89D9}" type="pres">
      <dgm:prSet presAssocID="{7AA36DD9-BF07-4EF6-9A64-41707F5DCD10}" presName="compNode" presStyleCnt="0"/>
      <dgm:spPr/>
    </dgm:pt>
    <dgm:pt modelId="{0A1AC374-F526-49D7-8D16-8649CA66422B}" type="pres">
      <dgm:prSet presAssocID="{7AA36DD9-BF07-4EF6-9A64-41707F5DCD10}" presName="dummyConnPt" presStyleCnt="0"/>
      <dgm:spPr/>
    </dgm:pt>
    <dgm:pt modelId="{E9194276-2B76-4894-8414-C744B56ECB23}" type="pres">
      <dgm:prSet presAssocID="{7AA36DD9-BF07-4EF6-9A64-41707F5DCD1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30E0-67C4-4E07-AFCE-9F1366B7BC6C}" type="pres">
      <dgm:prSet presAssocID="{C789ACC6-3650-48A5-B908-8E34D65C2E48}" presName="sibTrans" presStyleLbl="bgSibTrans2D1" presStyleIdx="3" presStyleCnt="8"/>
      <dgm:spPr/>
    </dgm:pt>
    <dgm:pt modelId="{D1A980D2-DC53-4890-A1EE-A37D5050BB3F}" type="pres">
      <dgm:prSet presAssocID="{B5AFCA30-BB92-4B7B-987A-54D3BE9D10AE}" presName="compNode" presStyleCnt="0"/>
      <dgm:spPr/>
    </dgm:pt>
    <dgm:pt modelId="{D98919FD-729A-4E0C-AE41-2ADDDE10CBE6}" type="pres">
      <dgm:prSet presAssocID="{B5AFCA30-BB92-4B7B-987A-54D3BE9D10AE}" presName="dummyConnPt" presStyleCnt="0"/>
      <dgm:spPr/>
    </dgm:pt>
    <dgm:pt modelId="{817A5D07-EC6B-4566-89C5-822582E18D9F}" type="pres">
      <dgm:prSet presAssocID="{B5AFCA30-BB92-4B7B-987A-54D3BE9D10A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10B70-B5A3-4FAC-9383-1B92DA925BAC}" type="pres">
      <dgm:prSet presAssocID="{B368D549-F1E1-4C94-B81C-93CF698213BE}" presName="sibTrans" presStyleLbl="bgSibTrans2D1" presStyleIdx="4" presStyleCnt="8"/>
      <dgm:spPr/>
    </dgm:pt>
    <dgm:pt modelId="{6FC2964A-AA5E-493B-91D1-6AEACEBA3FEB}" type="pres">
      <dgm:prSet presAssocID="{56521FD6-03A1-4F50-AE64-F181148B8E94}" presName="compNode" presStyleCnt="0"/>
      <dgm:spPr/>
    </dgm:pt>
    <dgm:pt modelId="{AEF2B5FF-A3EF-4AC8-AEFC-3299EA9EA481}" type="pres">
      <dgm:prSet presAssocID="{56521FD6-03A1-4F50-AE64-F181148B8E94}" presName="dummyConnPt" presStyleCnt="0"/>
      <dgm:spPr/>
    </dgm:pt>
    <dgm:pt modelId="{4570C7D8-4C7B-4E5E-B528-BB8DC9386A40}" type="pres">
      <dgm:prSet presAssocID="{56521FD6-03A1-4F50-AE64-F181148B8E94}" presName="node" presStyleLbl="node1" presStyleIdx="5" presStyleCnt="9">
        <dgm:presLayoutVars>
          <dgm:bulletEnabled val="1"/>
        </dgm:presLayoutVars>
      </dgm:prSet>
      <dgm:spPr/>
    </dgm:pt>
    <dgm:pt modelId="{FEB93996-36D7-4E99-A647-1D3816F2014E}" type="pres">
      <dgm:prSet presAssocID="{C1DD6905-6DD9-4C21-A292-910B5399DBEB}" presName="sibTrans" presStyleLbl="bgSibTrans2D1" presStyleIdx="5" presStyleCnt="8"/>
      <dgm:spPr/>
    </dgm:pt>
    <dgm:pt modelId="{6BF1F560-070A-47B3-92CA-5B7CB883F834}" type="pres">
      <dgm:prSet presAssocID="{1D5370F9-6407-4A9C-8344-A3294E396B0E}" presName="compNode" presStyleCnt="0"/>
      <dgm:spPr/>
    </dgm:pt>
    <dgm:pt modelId="{E3A17187-F2CE-44F3-92DE-D153A98DAAC1}" type="pres">
      <dgm:prSet presAssocID="{1D5370F9-6407-4A9C-8344-A3294E396B0E}" presName="dummyConnPt" presStyleCnt="0"/>
      <dgm:spPr/>
    </dgm:pt>
    <dgm:pt modelId="{D7287427-1F34-4E9F-A8BE-52CCE977804B}" type="pres">
      <dgm:prSet presAssocID="{1D5370F9-6407-4A9C-8344-A3294E396B0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2A130-A3AA-4D00-BAE4-77C972C255A4}" type="pres">
      <dgm:prSet presAssocID="{9D295141-09A5-43F0-B343-84841AB3FECF}" presName="sibTrans" presStyleLbl="bgSibTrans2D1" presStyleIdx="6" presStyleCnt="8"/>
      <dgm:spPr/>
    </dgm:pt>
    <dgm:pt modelId="{35A27E3D-6686-4F54-BA34-7DC96ECF7DFA}" type="pres">
      <dgm:prSet presAssocID="{7A2AEE1F-37C2-4483-8A90-5C1363C6BF2A}" presName="compNode" presStyleCnt="0"/>
      <dgm:spPr/>
    </dgm:pt>
    <dgm:pt modelId="{D0D02B3B-4EE6-4F3F-A9E6-E36E2B2BC76E}" type="pres">
      <dgm:prSet presAssocID="{7A2AEE1F-37C2-4483-8A90-5C1363C6BF2A}" presName="dummyConnPt" presStyleCnt="0"/>
      <dgm:spPr/>
    </dgm:pt>
    <dgm:pt modelId="{98CFF285-B50F-4BEC-8B44-13B963EAD0DF}" type="pres">
      <dgm:prSet presAssocID="{7A2AEE1F-37C2-4483-8A90-5C1363C6BF2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CE7D3-92C0-409E-8001-5D4685D87B10}" type="pres">
      <dgm:prSet presAssocID="{3FFD45DD-CB42-4C46-9243-4CB9CCE0B0D8}" presName="sibTrans" presStyleLbl="bgSibTrans2D1" presStyleIdx="7" presStyleCnt="8"/>
      <dgm:spPr/>
    </dgm:pt>
    <dgm:pt modelId="{1A5BFBB9-C102-4C14-9E60-F8DC06A6EAD9}" type="pres">
      <dgm:prSet presAssocID="{886F8A53-182B-46A6-B1E4-BD74D7BD452E}" presName="compNode" presStyleCnt="0"/>
      <dgm:spPr/>
    </dgm:pt>
    <dgm:pt modelId="{9D942A68-6D7B-4FCC-828C-5ECAF74F7AAA}" type="pres">
      <dgm:prSet presAssocID="{886F8A53-182B-46A6-B1E4-BD74D7BD452E}" presName="dummyConnPt" presStyleCnt="0"/>
      <dgm:spPr/>
    </dgm:pt>
    <dgm:pt modelId="{897E7350-237C-49A9-936D-C57522C0A5E8}" type="pres">
      <dgm:prSet presAssocID="{886F8A53-182B-46A6-B1E4-BD74D7BD452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4CEE0-E844-44AD-9363-4CFA00A4AD82}" type="presOf" srcId="{1D5370F9-6407-4A9C-8344-A3294E396B0E}" destId="{D7287427-1F34-4E9F-A8BE-52CCE977804B}" srcOrd="0" destOrd="0" presId="urn:microsoft.com/office/officeart/2005/8/layout/bProcess4"/>
    <dgm:cxn modelId="{1C5B63E6-7761-4074-90AB-43197A8811F4}" type="presOf" srcId="{886F8A53-182B-46A6-B1E4-BD74D7BD452E}" destId="{897E7350-237C-49A9-936D-C57522C0A5E8}" srcOrd="0" destOrd="0" presId="urn:microsoft.com/office/officeart/2005/8/layout/bProcess4"/>
    <dgm:cxn modelId="{7BAB0418-54AE-42BC-B6B0-6D39A3AF52E3}" type="presOf" srcId="{8C07F68D-D98B-44AC-8ECD-719BA2149DCC}" destId="{D01EB030-19CE-4091-9727-A5F04376CAD3}" srcOrd="0" destOrd="0" presId="urn:microsoft.com/office/officeart/2005/8/layout/bProcess4"/>
    <dgm:cxn modelId="{6C1F6224-F165-4D3E-978A-AA68A72922CD}" type="presOf" srcId="{56521FD6-03A1-4F50-AE64-F181148B8E94}" destId="{4570C7D8-4C7B-4E5E-B528-BB8DC9386A40}" srcOrd="0" destOrd="0" presId="urn:microsoft.com/office/officeart/2005/8/layout/bProcess4"/>
    <dgm:cxn modelId="{B621F462-62D6-4FD0-BE28-41075FB0F667}" type="presOf" srcId="{9D295141-09A5-43F0-B343-84841AB3FECF}" destId="{BA02A130-A3AA-4D00-BAE4-77C972C255A4}" srcOrd="0" destOrd="0" presId="urn:microsoft.com/office/officeart/2005/8/layout/bProcess4"/>
    <dgm:cxn modelId="{BEA95DF1-54C2-4F9E-A208-14BAE684C401}" type="presOf" srcId="{7AA36DD9-BF07-4EF6-9A64-41707F5DCD10}" destId="{E9194276-2B76-4894-8414-C744B56ECB23}" srcOrd="0" destOrd="0" presId="urn:microsoft.com/office/officeart/2005/8/layout/bProcess4"/>
    <dgm:cxn modelId="{C8D2E844-0CE8-4BA4-8924-1EC150687F76}" type="presOf" srcId="{C1DD6905-6DD9-4C21-A292-910B5399DBEB}" destId="{FEB93996-36D7-4E99-A647-1D3816F2014E}" srcOrd="0" destOrd="0" presId="urn:microsoft.com/office/officeart/2005/8/layout/bProcess4"/>
    <dgm:cxn modelId="{8E411CA4-C564-4B1F-BEE9-5C8D07135F60}" type="presOf" srcId="{31D19070-67A6-4BEA-8A7B-8774C4DDD88E}" destId="{4D97AE8B-3984-4474-816C-B123B89D2737}" srcOrd="0" destOrd="0" presId="urn:microsoft.com/office/officeart/2005/8/layout/bProcess4"/>
    <dgm:cxn modelId="{7AC26D25-8879-4B6D-B880-28BCE6DF2EC5}" type="presOf" srcId="{C789ACC6-3650-48A5-B908-8E34D65C2E48}" destId="{79BC30E0-67C4-4E07-AFCE-9F1366B7BC6C}" srcOrd="0" destOrd="0" presId="urn:microsoft.com/office/officeart/2005/8/layout/bProcess4"/>
    <dgm:cxn modelId="{97007201-0F83-4C26-854E-FF60B7D14361}" type="presOf" srcId="{97237B54-AB7B-4DF2-A26C-0CE6F81467BB}" destId="{529809BE-EBB0-41C7-B8A0-5BD98698A1FD}" srcOrd="0" destOrd="0" presId="urn:microsoft.com/office/officeart/2005/8/layout/bProcess4"/>
    <dgm:cxn modelId="{CA49F2CE-DE9C-4A44-A83F-53BAF7657BF7}" type="presOf" srcId="{25626F73-4BED-4D20-924D-59CE643BABFE}" destId="{F31440B6-A3E6-43C8-AB16-2F79E514DBAA}" srcOrd="0" destOrd="0" presId="urn:microsoft.com/office/officeart/2005/8/layout/bProcess4"/>
    <dgm:cxn modelId="{6EEA3CFA-D2EF-4F8E-B56A-212EA9A714E8}" type="presOf" srcId="{B368D549-F1E1-4C94-B81C-93CF698213BE}" destId="{14B10B70-B5A3-4FAC-9383-1B92DA925BAC}" srcOrd="0" destOrd="0" presId="urn:microsoft.com/office/officeart/2005/8/layout/bProcess4"/>
    <dgm:cxn modelId="{D040A78E-9442-46AD-A265-F0A19C1CDE09}" type="presOf" srcId="{3FFD45DD-CB42-4C46-9243-4CB9CCE0B0D8}" destId="{215CE7D3-92C0-409E-8001-5D4685D87B10}" srcOrd="0" destOrd="0" presId="urn:microsoft.com/office/officeart/2005/8/layout/bProcess4"/>
    <dgm:cxn modelId="{0BC485E6-5630-4D35-8266-A81D59FDF3C0}" srcId="{B4C69225-3D40-47DC-8A49-977D60BC43D7}" destId="{8C07F68D-D98B-44AC-8ECD-719BA2149DCC}" srcOrd="2" destOrd="0" parTransId="{13A1A51C-2DA8-4FC0-8EE4-9F1386329383}" sibTransId="{33A978CA-64D3-40E1-B5BE-DD98E87388EA}"/>
    <dgm:cxn modelId="{305A7203-AB8E-4466-944C-76A41512471F}" srcId="{B4C69225-3D40-47DC-8A49-977D60BC43D7}" destId="{25626F73-4BED-4D20-924D-59CE643BABFE}" srcOrd="0" destOrd="0" parTransId="{3F28045C-118C-4C18-BD68-9E9C1ECE3F27}" sibTransId="{97237B54-AB7B-4DF2-A26C-0CE6F81467BB}"/>
    <dgm:cxn modelId="{E89E76D6-FF06-46F9-B97B-64C4C0849B25}" srcId="{B4C69225-3D40-47DC-8A49-977D60BC43D7}" destId="{7AA36DD9-BF07-4EF6-9A64-41707F5DCD10}" srcOrd="3" destOrd="0" parTransId="{C7A54BDE-2C76-462A-8413-6C5F5FB0FBC9}" sibTransId="{C789ACC6-3650-48A5-B908-8E34D65C2E48}"/>
    <dgm:cxn modelId="{B5DCEAC0-90FD-43FF-8B94-2095F671B454}" srcId="{B4C69225-3D40-47DC-8A49-977D60BC43D7}" destId="{B5AFCA30-BB92-4B7B-987A-54D3BE9D10AE}" srcOrd="4" destOrd="0" parTransId="{C84EED56-BC21-4357-B479-C0B8861AD8A2}" sibTransId="{B368D549-F1E1-4C94-B81C-93CF698213BE}"/>
    <dgm:cxn modelId="{93C56AA5-FABE-49DD-B68A-FCA4559B2CCB}" srcId="{B4C69225-3D40-47DC-8A49-977D60BC43D7}" destId="{1D5370F9-6407-4A9C-8344-A3294E396B0E}" srcOrd="6" destOrd="0" parTransId="{F1588374-8865-4118-96CB-E8E184FDB663}" sibTransId="{9D295141-09A5-43F0-B343-84841AB3FECF}"/>
    <dgm:cxn modelId="{0AC714D8-1EF2-4458-8FBC-9A7B52767D66}" srcId="{B4C69225-3D40-47DC-8A49-977D60BC43D7}" destId="{886F8A53-182B-46A6-B1E4-BD74D7BD452E}" srcOrd="8" destOrd="0" parTransId="{62F856FD-DFE9-45F7-B3F4-66A9D8DD70A8}" sibTransId="{132AE00C-CCD4-4898-A5CC-83034248E4D1}"/>
    <dgm:cxn modelId="{FB500472-3A3A-4512-8F81-299E3CF57FE6}" type="presOf" srcId="{B4C69225-3D40-47DC-8A49-977D60BC43D7}" destId="{0CBF4464-CB21-4CD5-89B4-1010B3E726F0}" srcOrd="0" destOrd="0" presId="urn:microsoft.com/office/officeart/2005/8/layout/bProcess4"/>
    <dgm:cxn modelId="{EB274850-728A-45C7-A842-40DD68081B25}" type="presOf" srcId="{33A978CA-64D3-40E1-B5BE-DD98E87388EA}" destId="{12F630A0-4882-41D0-83DE-65E35FE7EB5E}" srcOrd="0" destOrd="0" presId="urn:microsoft.com/office/officeart/2005/8/layout/bProcess4"/>
    <dgm:cxn modelId="{70244C17-F80C-47A0-979D-304F14E8CDA3}" srcId="{B4C69225-3D40-47DC-8A49-977D60BC43D7}" destId="{7A2AEE1F-37C2-4483-8A90-5C1363C6BF2A}" srcOrd="7" destOrd="0" parTransId="{E0C8C95E-DBD5-4660-B416-F456895F2D34}" sibTransId="{3FFD45DD-CB42-4C46-9243-4CB9CCE0B0D8}"/>
    <dgm:cxn modelId="{284FB2B1-F316-48A9-BCDC-88367204DD90}" type="presOf" srcId="{7A2AEE1F-37C2-4483-8A90-5C1363C6BF2A}" destId="{98CFF285-B50F-4BEC-8B44-13B963EAD0DF}" srcOrd="0" destOrd="0" presId="urn:microsoft.com/office/officeart/2005/8/layout/bProcess4"/>
    <dgm:cxn modelId="{1067E338-9E89-487C-B26C-C21FCF508EF0}" type="presOf" srcId="{88D3AED3-C05F-4041-956B-3D3AC4503724}" destId="{BE6E24B6-5B06-43D5-96F9-3D5A408AF78D}" srcOrd="0" destOrd="0" presId="urn:microsoft.com/office/officeart/2005/8/layout/bProcess4"/>
    <dgm:cxn modelId="{EB694A1C-645F-4B23-A5AC-14CD13079313}" type="presOf" srcId="{B5AFCA30-BB92-4B7B-987A-54D3BE9D10AE}" destId="{817A5D07-EC6B-4566-89C5-822582E18D9F}" srcOrd="0" destOrd="0" presId="urn:microsoft.com/office/officeart/2005/8/layout/bProcess4"/>
    <dgm:cxn modelId="{F72B0247-9AF8-4A65-A42F-1C5D10D502AD}" srcId="{B4C69225-3D40-47DC-8A49-977D60BC43D7}" destId="{56521FD6-03A1-4F50-AE64-F181148B8E94}" srcOrd="5" destOrd="0" parTransId="{5EB7A92D-040B-46BA-A098-8C2BAAE773DA}" sibTransId="{C1DD6905-6DD9-4C21-A292-910B5399DBEB}"/>
    <dgm:cxn modelId="{C59C0E29-44CE-4AD5-98A6-7BB638FA639B}" srcId="{B4C69225-3D40-47DC-8A49-977D60BC43D7}" destId="{31D19070-67A6-4BEA-8A7B-8774C4DDD88E}" srcOrd="1" destOrd="0" parTransId="{F6569593-A078-4F36-84DF-BB1E2D9EE500}" sibTransId="{88D3AED3-C05F-4041-956B-3D3AC4503724}"/>
    <dgm:cxn modelId="{E0C64E7E-35F7-4EEE-80CF-9CFB2DD41381}" type="presParOf" srcId="{0CBF4464-CB21-4CD5-89B4-1010B3E726F0}" destId="{9F440CF9-D897-494E-A76E-2F45932389CA}" srcOrd="0" destOrd="0" presId="urn:microsoft.com/office/officeart/2005/8/layout/bProcess4"/>
    <dgm:cxn modelId="{8C7B95F9-CD1A-4D5F-9551-BC8486744D01}" type="presParOf" srcId="{9F440CF9-D897-494E-A76E-2F45932389CA}" destId="{A20A52E9-E775-4738-B327-852D19243E38}" srcOrd="0" destOrd="0" presId="urn:microsoft.com/office/officeart/2005/8/layout/bProcess4"/>
    <dgm:cxn modelId="{9CC7A676-6C77-43B7-9B7F-CDFC6C967E48}" type="presParOf" srcId="{9F440CF9-D897-494E-A76E-2F45932389CA}" destId="{F31440B6-A3E6-43C8-AB16-2F79E514DBAA}" srcOrd="1" destOrd="0" presId="urn:microsoft.com/office/officeart/2005/8/layout/bProcess4"/>
    <dgm:cxn modelId="{31C4C9FC-0775-46CF-A610-E52BA2DFE947}" type="presParOf" srcId="{0CBF4464-CB21-4CD5-89B4-1010B3E726F0}" destId="{529809BE-EBB0-41C7-B8A0-5BD98698A1FD}" srcOrd="1" destOrd="0" presId="urn:microsoft.com/office/officeart/2005/8/layout/bProcess4"/>
    <dgm:cxn modelId="{FA739358-3EE3-46C5-85E5-5A69842771EC}" type="presParOf" srcId="{0CBF4464-CB21-4CD5-89B4-1010B3E726F0}" destId="{589BBF36-B13F-4BA4-95DC-BBDB720145BE}" srcOrd="2" destOrd="0" presId="urn:microsoft.com/office/officeart/2005/8/layout/bProcess4"/>
    <dgm:cxn modelId="{8019F6E4-78DE-4CE0-9A4C-5D97681151EE}" type="presParOf" srcId="{589BBF36-B13F-4BA4-95DC-BBDB720145BE}" destId="{C0EFDC3F-CD50-4098-AE02-FEC73423FC06}" srcOrd="0" destOrd="0" presId="urn:microsoft.com/office/officeart/2005/8/layout/bProcess4"/>
    <dgm:cxn modelId="{DA21E30E-CA8B-4F44-AAA9-E829859DABF1}" type="presParOf" srcId="{589BBF36-B13F-4BA4-95DC-BBDB720145BE}" destId="{4D97AE8B-3984-4474-816C-B123B89D2737}" srcOrd="1" destOrd="0" presId="urn:microsoft.com/office/officeart/2005/8/layout/bProcess4"/>
    <dgm:cxn modelId="{F84C20DE-A1D0-4629-8149-A3A18D75FFE4}" type="presParOf" srcId="{0CBF4464-CB21-4CD5-89B4-1010B3E726F0}" destId="{BE6E24B6-5B06-43D5-96F9-3D5A408AF78D}" srcOrd="3" destOrd="0" presId="urn:microsoft.com/office/officeart/2005/8/layout/bProcess4"/>
    <dgm:cxn modelId="{F6A0F5C4-75B4-4AE5-B926-D71CC8395A7D}" type="presParOf" srcId="{0CBF4464-CB21-4CD5-89B4-1010B3E726F0}" destId="{9BA68E15-ADBE-46A5-81A6-7D85FFE93DF3}" srcOrd="4" destOrd="0" presId="urn:microsoft.com/office/officeart/2005/8/layout/bProcess4"/>
    <dgm:cxn modelId="{C20C3AEE-6D7A-4EE0-B3A8-54A1426286AA}" type="presParOf" srcId="{9BA68E15-ADBE-46A5-81A6-7D85FFE93DF3}" destId="{9FCF1A51-DF80-4BD2-8872-4F7C55C72962}" srcOrd="0" destOrd="0" presId="urn:microsoft.com/office/officeart/2005/8/layout/bProcess4"/>
    <dgm:cxn modelId="{93886A85-928A-4E5C-BD4A-30C769D0B38F}" type="presParOf" srcId="{9BA68E15-ADBE-46A5-81A6-7D85FFE93DF3}" destId="{D01EB030-19CE-4091-9727-A5F04376CAD3}" srcOrd="1" destOrd="0" presId="urn:microsoft.com/office/officeart/2005/8/layout/bProcess4"/>
    <dgm:cxn modelId="{1D07C96F-47A1-45DF-A422-C4B333314479}" type="presParOf" srcId="{0CBF4464-CB21-4CD5-89B4-1010B3E726F0}" destId="{12F630A0-4882-41D0-83DE-65E35FE7EB5E}" srcOrd="5" destOrd="0" presId="urn:microsoft.com/office/officeart/2005/8/layout/bProcess4"/>
    <dgm:cxn modelId="{672DE656-4876-49D5-9852-5D75D34549C2}" type="presParOf" srcId="{0CBF4464-CB21-4CD5-89B4-1010B3E726F0}" destId="{F21ED9D5-4E78-4DF4-835E-6EB7871D89D9}" srcOrd="6" destOrd="0" presId="urn:microsoft.com/office/officeart/2005/8/layout/bProcess4"/>
    <dgm:cxn modelId="{D580BE39-93F5-470B-BDD5-3375EBDD676A}" type="presParOf" srcId="{F21ED9D5-4E78-4DF4-835E-6EB7871D89D9}" destId="{0A1AC374-F526-49D7-8D16-8649CA66422B}" srcOrd="0" destOrd="0" presId="urn:microsoft.com/office/officeart/2005/8/layout/bProcess4"/>
    <dgm:cxn modelId="{0CEFD7DE-9129-4BB0-AE65-7A0F8172AF7B}" type="presParOf" srcId="{F21ED9D5-4E78-4DF4-835E-6EB7871D89D9}" destId="{E9194276-2B76-4894-8414-C744B56ECB23}" srcOrd="1" destOrd="0" presId="urn:microsoft.com/office/officeart/2005/8/layout/bProcess4"/>
    <dgm:cxn modelId="{1ACABDE1-8830-4756-ACFA-42F16C72E1BF}" type="presParOf" srcId="{0CBF4464-CB21-4CD5-89B4-1010B3E726F0}" destId="{79BC30E0-67C4-4E07-AFCE-9F1366B7BC6C}" srcOrd="7" destOrd="0" presId="urn:microsoft.com/office/officeart/2005/8/layout/bProcess4"/>
    <dgm:cxn modelId="{33CF02C1-2D3B-40B8-B7BB-FA9D7314EF1F}" type="presParOf" srcId="{0CBF4464-CB21-4CD5-89B4-1010B3E726F0}" destId="{D1A980D2-DC53-4890-A1EE-A37D5050BB3F}" srcOrd="8" destOrd="0" presId="urn:microsoft.com/office/officeart/2005/8/layout/bProcess4"/>
    <dgm:cxn modelId="{D8E2D3FD-637E-4775-B0AC-4DEC97554A67}" type="presParOf" srcId="{D1A980D2-DC53-4890-A1EE-A37D5050BB3F}" destId="{D98919FD-729A-4E0C-AE41-2ADDDE10CBE6}" srcOrd="0" destOrd="0" presId="urn:microsoft.com/office/officeart/2005/8/layout/bProcess4"/>
    <dgm:cxn modelId="{FBE9520E-9870-4500-9E81-597C8D507363}" type="presParOf" srcId="{D1A980D2-DC53-4890-A1EE-A37D5050BB3F}" destId="{817A5D07-EC6B-4566-89C5-822582E18D9F}" srcOrd="1" destOrd="0" presId="urn:microsoft.com/office/officeart/2005/8/layout/bProcess4"/>
    <dgm:cxn modelId="{D92C7E3D-826F-4135-8A7D-7FAB3B169322}" type="presParOf" srcId="{0CBF4464-CB21-4CD5-89B4-1010B3E726F0}" destId="{14B10B70-B5A3-4FAC-9383-1B92DA925BAC}" srcOrd="9" destOrd="0" presId="urn:microsoft.com/office/officeart/2005/8/layout/bProcess4"/>
    <dgm:cxn modelId="{15C346FF-A118-4EC9-B64A-BD4948D6BB04}" type="presParOf" srcId="{0CBF4464-CB21-4CD5-89B4-1010B3E726F0}" destId="{6FC2964A-AA5E-493B-91D1-6AEACEBA3FEB}" srcOrd="10" destOrd="0" presId="urn:microsoft.com/office/officeart/2005/8/layout/bProcess4"/>
    <dgm:cxn modelId="{95661B13-DDAF-48ED-AC1F-58D258E95B05}" type="presParOf" srcId="{6FC2964A-AA5E-493B-91D1-6AEACEBA3FEB}" destId="{AEF2B5FF-A3EF-4AC8-AEFC-3299EA9EA481}" srcOrd="0" destOrd="0" presId="urn:microsoft.com/office/officeart/2005/8/layout/bProcess4"/>
    <dgm:cxn modelId="{1C183FFA-7D9A-49E7-ACB5-ACBAFCF7F666}" type="presParOf" srcId="{6FC2964A-AA5E-493B-91D1-6AEACEBA3FEB}" destId="{4570C7D8-4C7B-4E5E-B528-BB8DC9386A40}" srcOrd="1" destOrd="0" presId="urn:microsoft.com/office/officeart/2005/8/layout/bProcess4"/>
    <dgm:cxn modelId="{EB0930E0-3FAB-4BC5-A0A2-B2D96F8B1A26}" type="presParOf" srcId="{0CBF4464-CB21-4CD5-89B4-1010B3E726F0}" destId="{FEB93996-36D7-4E99-A647-1D3816F2014E}" srcOrd="11" destOrd="0" presId="urn:microsoft.com/office/officeart/2005/8/layout/bProcess4"/>
    <dgm:cxn modelId="{5F2B0975-7725-43F8-A9E4-67E3E506B331}" type="presParOf" srcId="{0CBF4464-CB21-4CD5-89B4-1010B3E726F0}" destId="{6BF1F560-070A-47B3-92CA-5B7CB883F834}" srcOrd="12" destOrd="0" presId="urn:microsoft.com/office/officeart/2005/8/layout/bProcess4"/>
    <dgm:cxn modelId="{47DCF9A8-A1AE-4AB0-BD5A-813260010C73}" type="presParOf" srcId="{6BF1F560-070A-47B3-92CA-5B7CB883F834}" destId="{E3A17187-F2CE-44F3-92DE-D153A98DAAC1}" srcOrd="0" destOrd="0" presId="urn:microsoft.com/office/officeart/2005/8/layout/bProcess4"/>
    <dgm:cxn modelId="{388BF761-1B9F-4817-AD40-056E3718BF28}" type="presParOf" srcId="{6BF1F560-070A-47B3-92CA-5B7CB883F834}" destId="{D7287427-1F34-4E9F-A8BE-52CCE977804B}" srcOrd="1" destOrd="0" presId="urn:microsoft.com/office/officeart/2005/8/layout/bProcess4"/>
    <dgm:cxn modelId="{6F6259AE-3711-4343-A934-4C6F56777C13}" type="presParOf" srcId="{0CBF4464-CB21-4CD5-89B4-1010B3E726F0}" destId="{BA02A130-A3AA-4D00-BAE4-77C972C255A4}" srcOrd="13" destOrd="0" presId="urn:microsoft.com/office/officeart/2005/8/layout/bProcess4"/>
    <dgm:cxn modelId="{B490D0D2-8340-4AFB-AB17-6DD5151C7650}" type="presParOf" srcId="{0CBF4464-CB21-4CD5-89B4-1010B3E726F0}" destId="{35A27E3D-6686-4F54-BA34-7DC96ECF7DFA}" srcOrd="14" destOrd="0" presId="urn:microsoft.com/office/officeart/2005/8/layout/bProcess4"/>
    <dgm:cxn modelId="{9ED5D954-E53E-457C-9707-EAAB3E3D204C}" type="presParOf" srcId="{35A27E3D-6686-4F54-BA34-7DC96ECF7DFA}" destId="{D0D02B3B-4EE6-4F3F-A9E6-E36E2B2BC76E}" srcOrd="0" destOrd="0" presId="urn:microsoft.com/office/officeart/2005/8/layout/bProcess4"/>
    <dgm:cxn modelId="{94D076FB-C2B5-491E-9D3E-75D136148AB5}" type="presParOf" srcId="{35A27E3D-6686-4F54-BA34-7DC96ECF7DFA}" destId="{98CFF285-B50F-4BEC-8B44-13B963EAD0DF}" srcOrd="1" destOrd="0" presId="urn:microsoft.com/office/officeart/2005/8/layout/bProcess4"/>
    <dgm:cxn modelId="{8E006C9D-BDDA-4B23-B0FC-42DCEEB8AEAE}" type="presParOf" srcId="{0CBF4464-CB21-4CD5-89B4-1010B3E726F0}" destId="{215CE7D3-92C0-409E-8001-5D4685D87B10}" srcOrd="15" destOrd="0" presId="urn:microsoft.com/office/officeart/2005/8/layout/bProcess4"/>
    <dgm:cxn modelId="{335D210F-261D-47D1-A214-D39489F3A914}" type="presParOf" srcId="{0CBF4464-CB21-4CD5-89B4-1010B3E726F0}" destId="{1A5BFBB9-C102-4C14-9E60-F8DC06A6EAD9}" srcOrd="16" destOrd="0" presId="urn:microsoft.com/office/officeart/2005/8/layout/bProcess4"/>
    <dgm:cxn modelId="{0FD4882D-4053-48ED-A19F-465FE9016F8B}" type="presParOf" srcId="{1A5BFBB9-C102-4C14-9E60-F8DC06A6EAD9}" destId="{9D942A68-6D7B-4FCC-828C-5ECAF74F7AAA}" srcOrd="0" destOrd="0" presId="urn:microsoft.com/office/officeart/2005/8/layout/bProcess4"/>
    <dgm:cxn modelId="{A41B8DC0-B94C-444E-9636-A81CB3DD551D}" type="presParOf" srcId="{1A5BFBB9-C102-4C14-9E60-F8DC06A6EAD9}" destId="{897E7350-237C-49A9-936D-C57522C0A5E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9809BE-EBB0-41C7-B8A0-5BD98698A1FD}">
      <dsp:nvSpPr>
        <dsp:cNvPr id="0" name=""/>
        <dsp:cNvSpPr/>
      </dsp:nvSpPr>
      <dsp:spPr>
        <a:xfrm rot="5400000">
          <a:off x="-194228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440B6-A3E6-43C8-AB16-2F79E514DBAA}">
      <dsp:nvSpPr>
        <dsp:cNvPr id="0" name=""/>
        <dsp:cNvSpPr/>
      </dsp:nvSpPr>
      <dsp:spPr>
        <a:xfrm>
          <a:off x="173271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Create a </a:t>
          </a:r>
          <a:r>
            <a:rPr lang="en-US" sz="1900" b="0" i="0" kern="1200" dirty="0" err="1" smtClean="0"/>
            <a:t>Dialogflow</a:t>
          </a:r>
          <a:r>
            <a:rPr lang="en-US" sz="1900" b="0" i="0" kern="1200" dirty="0" smtClean="0"/>
            <a:t> agent</a:t>
          </a:r>
          <a:endParaRPr lang="en-US" sz="1900" kern="1200" dirty="0"/>
        </a:p>
      </dsp:txBody>
      <dsp:txXfrm>
        <a:off x="173271" y="1448"/>
        <a:ext cx="2153840" cy="1292304"/>
      </dsp:txXfrm>
    </dsp:sp>
    <dsp:sp modelId="{BE6E24B6-5B06-43D5-96F9-3D5A408AF78D}">
      <dsp:nvSpPr>
        <dsp:cNvPr id="0" name=""/>
        <dsp:cNvSpPr/>
      </dsp:nvSpPr>
      <dsp:spPr>
        <a:xfrm rot="5400000">
          <a:off x="-194228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7AE8B-3984-4474-816C-B123B89D2737}">
      <dsp:nvSpPr>
        <dsp:cNvPr id="0" name=""/>
        <dsp:cNvSpPr/>
      </dsp:nvSpPr>
      <dsp:spPr>
        <a:xfrm>
          <a:off x="173271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Define intents</a:t>
          </a:r>
          <a:endParaRPr lang="en-US" sz="1900" kern="1200" dirty="0"/>
        </a:p>
      </dsp:txBody>
      <dsp:txXfrm>
        <a:off x="173271" y="1616829"/>
        <a:ext cx="2153840" cy="1292304"/>
      </dsp:txXfrm>
    </dsp:sp>
    <dsp:sp modelId="{12F630A0-4882-41D0-83DE-65E35FE7EB5E}">
      <dsp:nvSpPr>
        <dsp:cNvPr id="0" name=""/>
        <dsp:cNvSpPr/>
      </dsp:nvSpPr>
      <dsp:spPr>
        <a:xfrm>
          <a:off x="613461" y="3452304"/>
          <a:ext cx="2855186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EB030-19CE-4091-9727-A5F04376CAD3}">
      <dsp:nvSpPr>
        <dsp:cNvPr id="0" name=""/>
        <dsp:cNvSpPr/>
      </dsp:nvSpPr>
      <dsp:spPr>
        <a:xfrm>
          <a:off x="173271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 a </a:t>
          </a:r>
          <a:r>
            <a:rPr lang="en-US" sz="1900" kern="1200" dirty="0" err="1" smtClean="0"/>
            <a:t>Webhook</a:t>
          </a:r>
          <a:endParaRPr lang="en-US" sz="1900" kern="1200" dirty="0"/>
        </a:p>
      </dsp:txBody>
      <dsp:txXfrm>
        <a:off x="173271" y="3232209"/>
        <a:ext cx="2153840" cy="1292304"/>
      </dsp:txXfrm>
    </dsp:sp>
    <dsp:sp modelId="{79BC30E0-67C4-4E07-AFCE-9F1366B7BC6C}">
      <dsp:nvSpPr>
        <dsp:cNvPr id="0" name=""/>
        <dsp:cNvSpPr/>
      </dsp:nvSpPr>
      <dsp:spPr>
        <a:xfrm rot="16200000">
          <a:off x="2670379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94276-2B76-4894-8414-C744B56ECB23}">
      <dsp:nvSpPr>
        <dsp:cNvPr id="0" name=""/>
        <dsp:cNvSpPr/>
      </dsp:nvSpPr>
      <dsp:spPr>
        <a:xfrm>
          <a:off x="3037879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Once the </a:t>
          </a:r>
          <a:r>
            <a:rPr lang="en-US" sz="1900" b="0" i="0" kern="1200" dirty="0" err="1" smtClean="0"/>
            <a:t>webhook</a:t>
          </a:r>
          <a:r>
            <a:rPr lang="en-US" sz="1900" b="0" i="0" kern="1200" dirty="0" smtClean="0"/>
            <a:t> is ready, run it locally</a:t>
          </a:r>
          <a:endParaRPr lang="en-US" sz="1900" kern="1200" dirty="0"/>
        </a:p>
      </dsp:txBody>
      <dsp:txXfrm>
        <a:off x="3037879" y="3232209"/>
        <a:ext cx="2153840" cy="1292304"/>
      </dsp:txXfrm>
    </dsp:sp>
    <dsp:sp modelId="{14B10B70-B5A3-4FAC-9383-1B92DA925BAC}">
      <dsp:nvSpPr>
        <dsp:cNvPr id="0" name=""/>
        <dsp:cNvSpPr/>
      </dsp:nvSpPr>
      <dsp:spPr>
        <a:xfrm rot="16200000">
          <a:off x="2670379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A5D07-EC6B-4566-89C5-822582E18D9F}">
      <dsp:nvSpPr>
        <dsp:cNvPr id="0" name=""/>
        <dsp:cNvSpPr/>
      </dsp:nvSpPr>
      <dsp:spPr>
        <a:xfrm>
          <a:off x="3037879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Use the generated URL as fulfillment to the </a:t>
          </a:r>
          <a:r>
            <a:rPr lang="en-US" sz="1900" b="0" i="0" kern="1200" dirty="0" err="1" smtClean="0"/>
            <a:t>Dialogflow</a:t>
          </a:r>
          <a:r>
            <a:rPr lang="en-US" sz="1900" b="0" i="0" kern="1200" dirty="0" smtClean="0"/>
            <a:t> agent </a:t>
          </a:r>
          <a:endParaRPr lang="en-US" sz="1900" kern="1200" dirty="0"/>
        </a:p>
      </dsp:txBody>
      <dsp:txXfrm>
        <a:off x="3037879" y="1616829"/>
        <a:ext cx="2153840" cy="1292304"/>
      </dsp:txXfrm>
    </dsp:sp>
    <dsp:sp modelId="{FEB93996-36D7-4E99-A647-1D3816F2014E}">
      <dsp:nvSpPr>
        <dsp:cNvPr id="0" name=""/>
        <dsp:cNvSpPr/>
      </dsp:nvSpPr>
      <dsp:spPr>
        <a:xfrm>
          <a:off x="3478069" y="221543"/>
          <a:ext cx="2855186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0C7D8-4C7B-4E5E-B528-BB8DC9386A40}">
      <dsp:nvSpPr>
        <dsp:cNvPr id="0" name=""/>
        <dsp:cNvSpPr/>
      </dsp:nvSpPr>
      <dsp:spPr>
        <a:xfrm>
          <a:off x="3037879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a Firebase DB</a:t>
          </a:r>
          <a:endParaRPr lang="en-US" sz="1900" kern="1200" dirty="0"/>
        </a:p>
      </dsp:txBody>
      <dsp:txXfrm>
        <a:off x="3037879" y="1448"/>
        <a:ext cx="2153840" cy="1292304"/>
      </dsp:txXfrm>
    </dsp:sp>
    <dsp:sp modelId="{BA02A130-A3AA-4D00-BAE4-77C972C255A4}">
      <dsp:nvSpPr>
        <dsp:cNvPr id="0" name=""/>
        <dsp:cNvSpPr/>
      </dsp:nvSpPr>
      <dsp:spPr>
        <a:xfrm rot="5400000">
          <a:off x="5534987" y="102923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87427-1F34-4E9F-A8BE-52CCE977804B}">
      <dsp:nvSpPr>
        <dsp:cNvPr id="0" name=""/>
        <dsp:cNvSpPr/>
      </dsp:nvSpPr>
      <dsp:spPr>
        <a:xfrm>
          <a:off x="5902487" y="1448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Connect it </a:t>
          </a:r>
          <a:r>
            <a:rPr lang="en-US" sz="1900" b="0" i="0" kern="1200" dirty="0" err="1" smtClean="0"/>
            <a:t>webhook</a:t>
          </a:r>
          <a:endParaRPr lang="en-US" sz="1900" kern="1200" dirty="0"/>
        </a:p>
      </dsp:txBody>
      <dsp:txXfrm>
        <a:off x="5902487" y="1448"/>
        <a:ext cx="2153840" cy="1292304"/>
      </dsp:txXfrm>
    </dsp:sp>
    <dsp:sp modelId="{215CE7D3-92C0-409E-8001-5D4685D87B10}">
      <dsp:nvSpPr>
        <dsp:cNvPr id="0" name=""/>
        <dsp:cNvSpPr/>
      </dsp:nvSpPr>
      <dsp:spPr>
        <a:xfrm rot="5400000">
          <a:off x="5534987" y="2644614"/>
          <a:ext cx="1605958" cy="19384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FF285-B50F-4BEC-8B44-13B963EAD0DF}">
      <dsp:nvSpPr>
        <dsp:cNvPr id="0" name=""/>
        <dsp:cNvSpPr/>
      </dsp:nvSpPr>
      <dsp:spPr>
        <a:xfrm>
          <a:off x="5902487" y="161682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Restart the server</a:t>
          </a:r>
          <a:endParaRPr lang="en-US" sz="1900" kern="1200" dirty="0"/>
        </a:p>
      </dsp:txBody>
      <dsp:txXfrm>
        <a:off x="5902487" y="1616829"/>
        <a:ext cx="2153840" cy="1292304"/>
      </dsp:txXfrm>
    </dsp:sp>
    <dsp:sp modelId="{897E7350-237C-49A9-936D-C57522C0A5E8}">
      <dsp:nvSpPr>
        <dsp:cNvPr id="0" name=""/>
        <dsp:cNvSpPr/>
      </dsp:nvSpPr>
      <dsp:spPr>
        <a:xfrm>
          <a:off x="5902487" y="3232209"/>
          <a:ext cx="2153840" cy="129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Deploy the Action</a:t>
          </a:r>
          <a:endParaRPr lang="en-US" sz="1900" kern="1200" dirty="0"/>
        </a:p>
      </dsp:txBody>
      <dsp:txXfrm>
        <a:off x="5902487" y="3232209"/>
        <a:ext cx="2153840" cy="129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Executives handy insights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Mounica</a:t>
            </a:r>
            <a:r>
              <a:rPr lang="en-US" dirty="0" smtClean="0"/>
              <a:t> </a:t>
            </a:r>
            <a:r>
              <a:rPr lang="en-US" dirty="0" err="1" smtClean="0"/>
              <a:t>Narkedamilli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Assistant action which gives insights from the data to the executives.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Assistant Action Console</a:t>
            </a:r>
          </a:p>
          <a:p>
            <a:r>
              <a:rPr lang="en-US" dirty="0" smtClean="0"/>
              <a:t>Firebase- </a:t>
            </a:r>
            <a:r>
              <a:rPr lang="en-US" dirty="0" err="1" smtClean="0"/>
              <a:t>Realtime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Programming language- Python/Java Script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Executives handy insights action</vt:lpstr>
      <vt:lpstr>Summary</vt:lpstr>
      <vt:lpstr>Tools used</vt:lpstr>
      <vt:lpstr>Technical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Assistant Action </dc:title>
  <dc:creator>Mounica N</dc:creator>
  <cp:lastModifiedBy>Mounica N</cp:lastModifiedBy>
  <cp:revision>3</cp:revision>
  <dcterms:created xsi:type="dcterms:W3CDTF">2006-08-16T00:00:00Z</dcterms:created>
  <dcterms:modified xsi:type="dcterms:W3CDTF">2019-11-09T14:01:03Z</dcterms:modified>
</cp:coreProperties>
</file>