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9" r:id="rId4"/>
  </p:sldMasterIdLst>
  <p:notesMasterIdLst>
    <p:notesMasterId r:id="rId7"/>
  </p:notesMasterIdLst>
  <p:handoutMasterIdLst>
    <p:handoutMasterId r:id="rId8"/>
  </p:handout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 userDrawn="1">
          <p15:clr>
            <a:srgbClr val="A4A3A4"/>
          </p15:clr>
        </p15:guide>
        <p15:guide id="2" orient="horz" pos="1776" userDrawn="1">
          <p15:clr>
            <a:srgbClr val="A4A3A4"/>
          </p15:clr>
        </p15:guide>
        <p15:guide id="4" orient="horz" pos="3240" userDrawn="1">
          <p15:clr>
            <a:srgbClr val="A4A3A4"/>
          </p15:clr>
        </p15:guide>
        <p15:guide id="5" pos="3840">
          <p15:clr>
            <a:srgbClr val="A4A3A4"/>
          </p15:clr>
        </p15:guide>
        <p15:guide id="6" pos="5664" userDrawn="1">
          <p15:clr>
            <a:srgbClr val="A4A3A4"/>
          </p15:clr>
        </p15:guide>
        <p15:guide id="7" pos="1536" userDrawn="1">
          <p15:clr>
            <a:srgbClr val="A4A3A4"/>
          </p15:clr>
        </p15:guide>
        <p15:guide id="8" orient="horz" pos="7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19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921"/>
    <a:srgbClr val="BF8641"/>
    <a:srgbClr val="D98D30"/>
    <a:srgbClr val="BF67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96"/>
      </p:cViewPr>
      <p:guideLst>
        <p:guide orient="horz" pos="1080"/>
        <p:guide orient="horz" pos="1776"/>
        <p:guide orient="horz" pos="3240"/>
        <p:guide pos="3840"/>
        <p:guide pos="5664"/>
        <p:guide pos="1536"/>
        <p:guide orient="horz" pos="7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1071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wanth Reddy" userId="289821a91bc51195" providerId="LiveId" clId="{579A0197-1225-408E-A43B-D49BC7B9B170}"/>
    <pc:docChg chg="custSel modSld">
      <pc:chgData name="Jaswanth Reddy" userId="289821a91bc51195" providerId="LiveId" clId="{579A0197-1225-408E-A43B-D49BC7B9B170}" dt="2024-05-16T23:37:55.226" v="12" actId="27636"/>
      <pc:docMkLst>
        <pc:docMk/>
      </pc:docMkLst>
      <pc:sldChg chg="modSp">
        <pc:chgData name="Jaswanth Reddy" userId="289821a91bc51195" providerId="LiveId" clId="{579A0197-1225-408E-A43B-D49BC7B9B170}" dt="2024-05-16T23:37:55.163" v="11"/>
        <pc:sldMkLst>
          <pc:docMk/>
          <pc:sldMk cId="1642425379" sldId="256"/>
        </pc:sldMkLst>
        <pc:picChg chg="mod">
          <ac:chgData name="Jaswanth Reddy" userId="289821a91bc51195" providerId="LiveId" clId="{579A0197-1225-408E-A43B-D49BC7B9B170}" dt="2024-05-16T23:37:55.163" v="11"/>
          <ac:picMkLst>
            <pc:docMk/>
            <pc:sldMk cId="1642425379" sldId="256"/>
            <ac:picMk id="75" creationId="{81B90C65-1DA4-4E3B-93DD-50C02E869756}"/>
          </ac:picMkLst>
        </pc:picChg>
      </pc:sldChg>
      <pc:sldChg chg="modSp mod">
        <pc:chgData name="Jaswanth Reddy" userId="289821a91bc51195" providerId="LiveId" clId="{579A0197-1225-408E-A43B-D49BC7B9B170}" dt="2024-05-16T23:37:55.226" v="12" actId="27636"/>
        <pc:sldMkLst>
          <pc:docMk/>
          <pc:sldMk cId="2851942540" sldId="257"/>
        </pc:sldMkLst>
        <pc:spChg chg="mod">
          <ac:chgData name="Jaswanth Reddy" userId="289821a91bc51195" providerId="LiveId" clId="{579A0197-1225-408E-A43B-D49BC7B9B170}" dt="2024-05-16T23:37:55.163" v="11"/>
          <ac:spMkLst>
            <pc:docMk/>
            <pc:sldMk cId="2851942540" sldId="257"/>
            <ac:spMk id="2" creationId="{9940FDF9-BF94-D05A-16A6-4895E0BD9E70}"/>
          </ac:spMkLst>
        </pc:spChg>
        <pc:spChg chg="mod">
          <ac:chgData name="Jaswanth Reddy" userId="289821a91bc51195" providerId="LiveId" clId="{579A0197-1225-408E-A43B-D49BC7B9B170}" dt="2024-05-16T23:37:55.163" v="11"/>
          <ac:spMkLst>
            <pc:docMk/>
            <pc:sldMk cId="2851942540" sldId="257"/>
            <ac:spMk id="4" creationId="{E3311061-DA17-C3D5-1075-3A17486EA330}"/>
          </ac:spMkLst>
        </pc:spChg>
        <pc:spChg chg="mod">
          <ac:chgData name="Jaswanth Reddy" userId="289821a91bc51195" providerId="LiveId" clId="{579A0197-1225-408E-A43B-D49BC7B9B170}" dt="2024-05-16T23:37:55.163" v="11"/>
          <ac:spMkLst>
            <pc:docMk/>
            <pc:sldMk cId="2851942540" sldId="257"/>
            <ac:spMk id="5" creationId="{A267AA34-17C5-D479-29BA-5C62F0AA7824}"/>
          </ac:spMkLst>
        </pc:spChg>
        <pc:spChg chg="mod">
          <ac:chgData name="Jaswanth Reddy" userId="289821a91bc51195" providerId="LiveId" clId="{579A0197-1225-408E-A43B-D49BC7B9B170}" dt="2024-05-16T23:37:55.226" v="12" actId="27636"/>
          <ac:spMkLst>
            <pc:docMk/>
            <pc:sldMk cId="2851942540" sldId="257"/>
            <ac:spMk id="6" creationId="{49D73FAD-3ACF-9103-09D8-F94D2B81327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BDD37D-224E-4A2E-8417-8C17D4A5C8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1C7EA-584A-4063-BBF8-F1D29734979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17B7C-60D9-405F-8753-390BD5F55D7A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2F4596-F6B6-4D9D-B156-71CCDAE4E8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34F26-69E4-4D77-8646-C93DD1E0AC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8A390-5D0E-4E62-98EC-976C3766C4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274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3ADA9-1F11-4760-8ADD-071EFA0A529A}" type="datetimeFigureOut">
              <a:rPr lang="en-US" smtClean="0"/>
              <a:t>5/17/2024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784F3-2271-4F8D-A0BC-8F40E6849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45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91032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3540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357001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BDD9099-6901-40BC-B1DA-AD6ADD5C609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24" y="0"/>
            <a:ext cx="12188952" cy="685800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458724" y="4524231"/>
            <a:ext cx="11274552" cy="1162499"/>
          </a:xfrm>
          <a:solidFill>
            <a:schemeClr val="tx1">
              <a:alpha val="10000"/>
            </a:schemeClr>
          </a:solidFill>
          <a:ln w="38100">
            <a:solidFill>
              <a:schemeClr val="tx2"/>
            </a:solidFill>
          </a:ln>
        </p:spPr>
        <p:txBody>
          <a:bodyPr lIns="274320" anchor="ctr">
            <a:normAutofit/>
          </a:bodyPr>
          <a:lstStyle>
            <a:lvl1pPr algn="l">
              <a:lnSpc>
                <a:spcPct val="108000"/>
              </a:lnSpc>
              <a:defRPr sz="4400" spc="100" baseline="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458723" y="5686727"/>
            <a:ext cx="5637271" cy="692639"/>
          </a:xfrm>
          <a:solidFill>
            <a:schemeClr val="tx1">
              <a:alpha val="10000"/>
            </a:schemeClr>
          </a:solidFill>
          <a:ln w="38100">
            <a:solidFill>
              <a:schemeClr val="tx2"/>
            </a:solidFill>
          </a:ln>
        </p:spPr>
        <p:txBody>
          <a:bodyPr lIns="274320" anchor="ctr">
            <a:normAutofit/>
          </a:bodyPr>
          <a:lstStyle>
            <a:lvl1pPr marL="0" indent="0" algn="l">
              <a:lnSpc>
                <a:spcPct val="108000"/>
              </a:lnSpc>
              <a:spcBef>
                <a:spcPts val="0"/>
              </a:spcBef>
              <a:buNone/>
              <a:defRPr sz="1800" cap="all" spc="100" baseline="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C85266-52B0-409F-8CE4-E444E424D5E1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095993" y="5686727"/>
            <a:ext cx="5637269" cy="692638"/>
          </a:xfrm>
          <a:solidFill>
            <a:schemeClr val="tx1">
              <a:alpha val="10000"/>
            </a:schemeClr>
          </a:solidFill>
          <a:ln w="38100">
            <a:solidFill>
              <a:schemeClr val="tx2"/>
            </a:solidFill>
          </a:ln>
        </p:spPr>
        <p:txBody>
          <a:bodyPr lIns="274320" anchor="ctr">
            <a:normAutofit/>
          </a:bodyPr>
          <a:lstStyle>
            <a:lvl1pPr marL="0" indent="0" algn="l">
              <a:lnSpc>
                <a:spcPct val="108000"/>
              </a:lnSpc>
              <a:spcBef>
                <a:spcPts val="0"/>
              </a:spcBef>
              <a:buNone/>
              <a:defRPr sz="1800" cap="all" spc="100" baseline="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196388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41CBEE4-3FAE-4685-BA5D-89EE53B32DB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24" y="-76200"/>
            <a:ext cx="12188952" cy="685800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251" y="685800"/>
            <a:ext cx="3959352" cy="5486400"/>
          </a:xfrm>
          <a:solidFill>
            <a:schemeClr val="tx2">
              <a:lumMod val="20000"/>
              <a:lumOff val="80000"/>
              <a:alpha val="90000"/>
            </a:schemeClr>
          </a:solidFill>
          <a:ln w="38100" cmpd="sng">
            <a:solidFill>
              <a:schemeClr val="accent5">
                <a:lumMod val="50000"/>
              </a:schemeClr>
            </a:solidFill>
          </a:ln>
        </p:spPr>
        <p:txBody>
          <a:bodyPr lIns="274320" tIns="457200" rIns="274320" anchor="t">
            <a:noAutofit/>
          </a:bodyPr>
          <a:lstStyle>
            <a:lvl1pPr algn="ctr">
              <a:defRPr spc="100" baseline="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67D98D-D4C9-49C3-B1D7-0D6F2D3371B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551" y="800100"/>
            <a:ext cx="3730752" cy="5257800"/>
          </a:xfrm>
          <a:ln w="12700">
            <a:solidFill>
              <a:schemeClr val="tx2"/>
            </a:solidFill>
          </a:ln>
        </p:spPr>
        <p:txBody>
          <a:bodyPr lIns="274320" tIns="1371600" rIns="274320">
            <a:noAutofit/>
          </a:bodyPr>
          <a:lstStyle>
            <a:lvl1pPr marL="0" indent="0" algn="ctr">
              <a:buNone/>
              <a:defRPr sz="1400">
                <a:solidFill>
                  <a:schemeClr val="accent3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Title 1" hidden="1">
            <a:extLst>
              <a:ext uri="{FF2B5EF4-FFF2-40B4-BE49-F238E27FC236}">
                <a16:creationId xmlns:a16="http://schemas.microsoft.com/office/drawing/2014/main" id="{3F2612BA-64D8-41EC-9F7A-0615FD68EDCA}"/>
              </a:ext>
            </a:extLst>
          </p:cNvPr>
          <p:cNvSpPr txBox="1">
            <a:spLocks/>
          </p:cNvSpPr>
          <p:nvPr userDrawn="1"/>
        </p:nvSpPr>
        <p:spPr>
          <a:xfrm>
            <a:off x="1005398" y="960120"/>
            <a:ext cx="29718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spc="40" baseline="0">
                <a:solidFill>
                  <a:schemeClr val="accent3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pc="100" dirty="0">
                <a:latin typeface="Elephant Pro" pitchFamily="2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574835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the pres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hoto of marble&#10;">
            <a:extLst>
              <a:ext uri="{FF2B5EF4-FFF2-40B4-BE49-F238E27FC236}">
                <a16:creationId xmlns:a16="http://schemas.microsoft.com/office/drawing/2014/main" id="{CEFBE0D1-09DC-41AA-9A18-E5E07B941D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1859217-510A-4C29-85EE-456A26AAC78C}"/>
              </a:ext>
            </a:extLst>
          </p:cNvPr>
          <p:cNvSpPr/>
          <p:nvPr userDrawn="1"/>
        </p:nvSpPr>
        <p:spPr>
          <a:xfrm>
            <a:off x="466163" y="457200"/>
            <a:ext cx="11274552" cy="5943600"/>
          </a:xfrm>
          <a:prstGeom prst="rect">
            <a:avLst/>
          </a:prstGeom>
          <a:solidFill>
            <a:schemeClr val="tx2">
              <a:lumMod val="20000"/>
              <a:lumOff val="80000"/>
              <a:alpha val="70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960120"/>
            <a:ext cx="4645152" cy="914400"/>
          </a:xfrm>
        </p:spPr>
        <p:txBody>
          <a:bodyPr/>
          <a:lstStyle>
            <a:lvl1pPr algn="ctr">
              <a:defRPr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60120" y="3962399"/>
            <a:ext cx="4617720" cy="2103120"/>
          </a:xfrm>
        </p:spPr>
        <p:txBody>
          <a:bodyPr>
            <a:normAutofit/>
          </a:bodyPr>
          <a:lstStyle>
            <a:lvl1pPr marL="0" indent="0" algn="ctr">
              <a:lnSpc>
                <a:spcPts val="2100"/>
              </a:lnSpc>
              <a:buNone/>
              <a:defRPr sz="1400">
                <a:solidFill>
                  <a:schemeClr val="accent3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3DDCF11-EBBF-48BB-8FF1-3BCC5342FE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16571" y="777240"/>
            <a:ext cx="5029200" cy="530352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5D1F2BB-3E57-46BA-8BCC-5F9B17C8BD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0120" y="3172968"/>
            <a:ext cx="4617720" cy="457200"/>
          </a:xfrm>
        </p:spPr>
        <p:txBody>
          <a:bodyPr>
            <a:noAutofit/>
          </a:bodyPr>
          <a:lstStyle>
            <a:lvl1pPr marL="0" indent="0" algn="ctr">
              <a:buNone/>
              <a:defRPr sz="2000" b="0" spc="300">
                <a:solidFill>
                  <a:schemeClr val="accent3">
                    <a:lumMod val="25000"/>
                  </a:schemeClr>
                </a:solidFill>
                <a:latin typeface="+mn-lt"/>
              </a:defRPr>
            </a:lvl1pPr>
            <a:lvl2pPr marL="457200" indent="0">
              <a:buNone/>
              <a:defRPr sz="2000">
                <a:latin typeface="+mj-lt"/>
              </a:defRPr>
            </a:lvl2pPr>
            <a:lvl3pPr marL="914400" indent="0">
              <a:buNone/>
              <a:defRPr sz="2000">
                <a:latin typeface="+mj-lt"/>
              </a:defRPr>
            </a:lvl3pPr>
            <a:lvl4pPr marL="1371600" indent="0">
              <a:buNone/>
              <a:defRPr sz="2000">
                <a:latin typeface="+mj-lt"/>
              </a:defRPr>
            </a:lvl4pPr>
            <a:lvl5pPr marL="1828800" indent="0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pic>
        <p:nvPicPr>
          <p:cNvPr id="14" name="Graphic 13" descr="sprig icon&#10;">
            <a:extLst>
              <a:ext uri="{FF2B5EF4-FFF2-40B4-BE49-F238E27FC236}">
                <a16:creationId xmlns:a16="http://schemas.microsoft.com/office/drawing/2014/main" id="{8203CE7C-A0C4-4B19-BD99-5B8977E6941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65924">
            <a:off x="2641877" y="2157078"/>
            <a:ext cx="1280160" cy="66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844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F4FF3C43-7D8E-4810-A3BC-9AE3209111D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60120"/>
            <a:ext cx="4114800" cy="914400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3136392"/>
            <a:ext cx="3657600" cy="1627632"/>
          </a:xfrm>
        </p:spPr>
        <p:txBody>
          <a:bodyPr>
            <a:normAutofit/>
          </a:bodyPr>
          <a:lstStyle>
            <a:lvl1pPr marL="0" indent="0" algn="ctr">
              <a:lnSpc>
                <a:spcPts val="2100"/>
              </a:lnSpc>
              <a:buNone/>
              <a:defRPr sz="1400">
                <a:solidFill>
                  <a:schemeClr val="accent3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out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image of marble texture">
            <a:extLst>
              <a:ext uri="{FF2B5EF4-FFF2-40B4-BE49-F238E27FC236}">
                <a16:creationId xmlns:a16="http://schemas.microsoft.com/office/drawing/2014/main" id="{DE4FCA92-4B09-4386-A95D-2823C777C5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0056CF5-B0DF-4053-8A82-BBBE7FF686BE}"/>
              </a:ext>
            </a:extLst>
          </p:cNvPr>
          <p:cNvSpPr/>
          <p:nvPr userDrawn="1"/>
        </p:nvSpPr>
        <p:spPr>
          <a:xfrm>
            <a:off x="442118" y="457200"/>
            <a:ext cx="11274552" cy="5943600"/>
          </a:xfrm>
          <a:prstGeom prst="rect">
            <a:avLst/>
          </a:prstGeom>
          <a:solidFill>
            <a:schemeClr val="tx2">
              <a:lumMod val="20000"/>
              <a:lumOff val="80000"/>
              <a:alpha val="8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E4B2F5F-448A-4BB9-BF2F-3CCB44D32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01565" y="2471420"/>
            <a:ext cx="4809744" cy="3473216"/>
            <a:chOff x="6355080" y="2494474"/>
            <a:chExt cx="4960620" cy="347321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6457872-52AD-4B0D-A773-AA48B3B219D3}"/>
                </a:ext>
              </a:extLst>
            </p:cNvPr>
            <p:cNvGrpSpPr/>
            <p:nvPr/>
          </p:nvGrpSpPr>
          <p:grpSpPr>
            <a:xfrm>
              <a:off x="6355080" y="2494474"/>
              <a:ext cx="4960620" cy="3473216"/>
              <a:chOff x="6355080" y="2180573"/>
              <a:chExt cx="4960620" cy="3473216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D088C3C-893A-4A45-97E6-CF8230EF1D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56521" y="3332425"/>
                <a:ext cx="4959179" cy="7179"/>
              </a:xfrm>
              <a:prstGeom prst="line">
                <a:avLst/>
              </a:prstGeom>
              <a:ln w="12700">
                <a:solidFill>
                  <a:schemeClr val="accent3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118EF61-FF64-44B8-B5AB-D7D0700D7A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5080" y="4494758"/>
                <a:ext cx="4956048" cy="0"/>
              </a:xfrm>
              <a:prstGeom prst="line">
                <a:avLst/>
              </a:prstGeom>
              <a:ln w="12700">
                <a:solidFill>
                  <a:schemeClr val="accent3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684B867-CCAD-498D-B6E2-8981BF01EC0F}"/>
                  </a:ext>
                </a:extLst>
              </p:cNvPr>
              <p:cNvSpPr/>
              <p:nvPr/>
            </p:nvSpPr>
            <p:spPr>
              <a:xfrm>
                <a:off x="6356521" y="2180573"/>
                <a:ext cx="4950649" cy="3473216"/>
              </a:xfrm>
              <a:prstGeom prst="rect">
                <a:avLst/>
              </a:prstGeom>
              <a:noFill/>
              <a:ln w="12700">
                <a:solidFill>
                  <a:schemeClr val="accent3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99BD33D-A5B4-469A-9937-DE6D3611C034}"/>
                </a:ext>
              </a:extLst>
            </p:cNvPr>
            <p:cNvCxnSpPr>
              <a:cxnSpLocks/>
            </p:cNvCxnSpPr>
            <p:nvPr/>
          </p:nvCxnSpPr>
          <p:spPr>
            <a:xfrm>
              <a:off x="7838022" y="2494474"/>
              <a:ext cx="0" cy="3473216"/>
            </a:xfrm>
            <a:prstGeom prst="line">
              <a:avLst/>
            </a:prstGeom>
            <a:ln w="12700">
              <a:solidFill>
                <a:schemeClr val="accent3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3DDCF11-EBBF-48BB-8FF1-3BCC5342FE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7824" y="914400"/>
            <a:ext cx="5212080" cy="502920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08" y="960120"/>
            <a:ext cx="4905292" cy="914400"/>
          </a:xfrm>
        </p:spPr>
        <p:txBody>
          <a:bodyPr/>
          <a:lstStyle>
            <a:lvl1pPr algn="ctr">
              <a:defRPr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83880" y="2688336"/>
            <a:ext cx="2862072" cy="71323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400">
                <a:solidFill>
                  <a:schemeClr val="accent3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>
            <a:lvl1pPr>
              <a:defRPr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b" anchorCtr="0"/>
          <a:lstStyle>
            <a:lvl1pPr>
              <a:defRPr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>
            <a:lvl1pPr>
              <a:defRPr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5D1F2BB-3E57-46BA-8BCC-5F9B17C8BD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20256" y="2779776"/>
            <a:ext cx="786384" cy="655984"/>
          </a:xfrm>
        </p:spPr>
        <p:txBody>
          <a:bodyPr anchor="ctr" anchorCtr="0">
            <a:noAutofit/>
          </a:bodyPr>
          <a:lstStyle>
            <a:lvl1pPr marL="0" indent="0">
              <a:buNone/>
              <a:defRPr sz="3600" b="0" spc="300" baseline="30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>
                <a:latin typeface="+mj-lt"/>
              </a:defRPr>
            </a:lvl2pPr>
            <a:lvl3pPr marL="914400" indent="0">
              <a:buNone/>
              <a:defRPr sz="2000">
                <a:latin typeface="+mj-lt"/>
              </a:defRPr>
            </a:lvl3pPr>
            <a:lvl4pPr marL="1371600" indent="0">
              <a:buNone/>
              <a:defRPr sz="2000">
                <a:latin typeface="+mj-lt"/>
              </a:defRPr>
            </a:lvl4pPr>
            <a:lvl5pPr marL="1828800" indent="0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8C13CD1-B240-4AFC-AF08-95A80AEEFEE2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183880" y="3849624"/>
            <a:ext cx="2862072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400">
                <a:solidFill>
                  <a:schemeClr val="accent3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EE266CC-F8CC-4C06-B1E4-3D7E399F8936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8183880" y="4992624"/>
            <a:ext cx="2862072" cy="749808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400">
                <a:solidFill>
                  <a:schemeClr val="accent3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C7B8197-5533-4814-8838-67C657A3B73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87184" y="2788920"/>
            <a:ext cx="731520" cy="73152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56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A5A7DC7-2FC5-48F8-9345-17A7C96CD2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20256" y="3840480"/>
            <a:ext cx="786384" cy="655984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 b="0" spc="300" baseline="30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>
                <a:latin typeface="+mj-lt"/>
              </a:defRPr>
            </a:lvl2pPr>
            <a:lvl3pPr marL="914400" indent="0">
              <a:buNone/>
              <a:defRPr sz="2000">
                <a:latin typeface="+mj-lt"/>
              </a:defRPr>
            </a:lvl3pPr>
            <a:lvl4pPr marL="1371600" indent="0">
              <a:buNone/>
              <a:defRPr sz="2000">
                <a:latin typeface="+mj-lt"/>
              </a:defRPr>
            </a:lvl4pPr>
            <a:lvl5pPr marL="1828800" indent="0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AF89EB7C-DC5A-461B-BA21-63D32989316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87184" y="3950208"/>
            <a:ext cx="731520" cy="73152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56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BF30512-FBFE-40CF-8565-50BAA99A4FD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20256" y="4983480"/>
            <a:ext cx="786384" cy="655984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 b="0" spc="300" baseline="30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>
                <a:latin typeface="+mj-lt"/>
              </a:defRPr>
            </a:lvl2pPr>
            <a:lvl3pPr marL="914400" indent="0">
              <a:buNone/>
              <a:defRPr sz="2000">
                <a:latin typeface="+mj-lt"/>
              </a:defRPr>
            </a:lvl3pPr>
            <a:lvl4pPr marL="1371600" indent="0">
              <a:buNone/>
              <a:defRPr sz="2000">
                <a:latin typeface="+mj-lt"/>
              </a:defRPr>
            </a:lvl4pPr>
            <a:lvl5pPr marL="1828800" indent="0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29E43D0B-1071-466B-B883-92B9D02F09E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87184" y="5111496"/>
            <a:ext cx="731520" cy="73152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56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0BA95E-CDDF-419E-808E-3B59CA01E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09472" y="1943463"/>
            <a:ext cx="3832828" cy="2136"/>
            <a:chOff x="7009472" y="1943463"/>
            <a:chExt cx="3832828" cy="2136"/>
          </a:xfrm>
          <a:solidFill>
            <a:schemeClr val="accent3">
              <a:lumMod val="25000"/>
            </a:schemeClr>
          </a:solidFill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7A0655-E45C-49C2-AADC-0829E7E67581}"/>
                </a:ext>
              </a:extLst>
            </p:cNvPr>
            <p:cNvCxnSpPr>
              <a:cxnSpLocks/>
            </p:cNvCxnSpPr>
            <p:nvPr/>
          </p:nvCxnSpPr>
          <p:spPr>
            <a:xfrm>
              <a:off x="7009472" y="1943463"/>
              <a:ext cx="1371600" cy="0"/>
            </a:xfrm>
            <a:prstGeom prst="line">
              <a:avLst/>
            </a:prstGeom>
            <a:grpFill/>
            <a:ln w="12700">
              <a:solidFill>
                <a:schemeClr val="accent3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13C2C0-9B08-4EDE-B15B-FF5C1BB55327}"/>
                </a:ext>
              </a:extLst>
            </p:cNvPr>
            <p:cNvCxnSpPr>
              <a:cxnSpLocks/>
            </p:cNvCxnSpPr>
            <p:nvPr/>
          </p:nvCxnSpPr>
          <p:spPr>
            <a:xfrm>
              <a:off x="9470700" y="1945599"/>
              <a:ext cx="1371600" cy="0"/>
            </a:xfrm>
            <a:prstGeom prst="line">
              <a:avLst/>
            </a:prstGeom>
            <a:grpFill/>
            <a:ln w="12700">
              <a:solidFill>
                <a:schemeClr val="accent3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Graphic 25" descr="sprig icon">
            <a:extLst>
              <a:ext uri="{FF2B5EF4-FFF2-40B4-BE49-F238E27FC236}">
                <a16:creationId xmlns:a16="http://schemas.microsoft.com/office/drawing/2014/main" id="{19D5E825-EB79-4044-93F6-2C3F8490132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691531" flipH="1">
            <a:off x="8536514" y="1719135"/>
            <a:ext cx="808894" cy="35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59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5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E52EF6E-0B58-484F-94A5-9BAA116171B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24" y="0"/>
            <a:ext cx="12188952" cy="685800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5029200"/>
          </a:xfrm>
          <a:ln w="38100">
            <a:solidFill>
              <a:schemeClr val="tx2"/>
            </a:solidFill>
          </a:ln>
        </p:spPr>
        <p:txBody>
          <a:bodyPr lIns="914400" rIns="914400" anchor="ctr">
            <a:noAutofit/>
          </a:bodyPr>
          <a:lstStyle>
            <a:lvl1pPr algn="ctr">
              <a:defRPr sz="3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589463"/>
            <a:ext cx="10058400" cy="585216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488702"/>
            <a:ext cx="2743200" cy="182880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5608" y="6488702"/>
            <a:ext cx="2743200" cy="182880"/>
          </a:xfrm>
        </p:spPr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912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ypothe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EEE5B85B-2CE4-49C6-A626-897037552E6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24" y="0"/>
            <a:ext cx="12188952" cy="685800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0248" y="1280160"/>
            <a:ext cx="3657600" cy="914400"/>
          </a:xfrm>
        </p:spPr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70248" y="2642616"/>
            <a:ext cx="3657600" cy="1078992"/>
          </a:xfrm>
        </p:spPr>
        <p:txBody>
          <a:bodyPr anchor="t">
            <a:normAutofit/>
          </a:bodyPr>
          <a:lstStyle>
            <a:lvl1pPr marL="0" indent="0" algn="ctr">
              <a:lnSpc>
                <a:spcPts val="2100"/>
              </a:lnSpc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70248" y="4315968"/>
            <a:ext cx="3657600" cy="822960"/>
          </a:xfrm>
        </p:spPr>
        <p:txBody>
          <a:bodyPr anchor="t">
            <a:normAutofit/>
          </a:bodyPr>
          <a:lstStyle>
            <a:lvl1pPr marL="0" indent="0" algn="ctr">
              <a:lnSpc>
                <a:spcPts val="2100"/>
              </a:lnSpc>
              <a:buNone/>
              <a:defRPr sz="14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29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centag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152" y="749808"/>
            <a:ext cx="11283696" cy="914400"/>
          </a:xfrm>
        </p:spPr>
        <p:txBody>
          <a:bodyPr anchor="ctr"/>
          <a:lstStyle>
            <a:lvl1pPr algn="ctr">
              <a:defRPr sz="32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2317750"/>
            <a:ext cx="2377440" cy="354012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3"/>
                </a:solidFill>
              </a:defRPr>
            </a:lvl1pPr>
            <a:lvl2pPr marL="457200" indent="0">
              <a:buNone/>
              <a:defRPr sz="1400">
                <a:solidFill>
                  <a:schemeClr val="accent3"/>
                </a:solidFill>
              </a:defRPr>
            </a:lvl2pPr>
            <a:lvl3pPr marL="914400" indent="0">
              <a:buNone/>
              <a:defRPr sz="1400">
                <a:solidFill>
                  <a:schemeClr val="accent3"/>
                </a:solidFill>
              </a:defRPr>
            </a:lvl3pPr>
            <a:lvl4pPr marL="1371600" indent="0">
              <a:buNone/>
              <a:defRPr sz="1400">
                <a:solidFill>
                  <a:schemeClr val="accent3"/>
                </a:solidFill>
              </a:defRPr>
            </a:lvl4pPr>
            <a:lvl5pPr marL="1828800" indent="0">
              <a:buNone/>
              <a:defRPr sz="1400">
                <a:solidFill>
                  <a:schemeClr val="accent3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F79AF1F-7242-4F30-8C34-3161A601D69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943975" y="2317749"/>
            <a:ext cx="2377440" cy="354012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3"/>
                </a:solidFill>
              </a:defRPr>
            </a:lvl1pPr>
            <a:lvl2pPr marL="457200" indent="0">
              <a:buNone/>
              <a:defRPr sz="1400">
                <a:solidFill>
                  <a:schemeClr val="accent3"/>
                </a:solidFill>
              </a:defRPr>
            </a:lvl2pPr>
            <a:lvl3pPr marL="914400" indent="0">
              <a:buNone/>
              <a:defRPr sz="1400">
                <a:solidFill>
                  <a:schemeClr val="accent3"/>
                </a:solidFill>
              </a:defRPr>
            </a:lvl3pPr>
            <a:lvl4pPr marL="1371600" indent="0">
              <a:buNone/>
              <a:defRPr sz="1400">
                <a:solidFill>
                  <a:schemeClr val="accent3"/>
                </a:solidFill>
              </a:defRPr>
            </a:lvl4pPr>
            <a:lvl5pPr marL="1828800" indent="0">
              <a:buNone/>
              <a:defRPr sz="1400">
                <a:solidFill>
                  <a:schemeClr val="accent3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51CEFA7-BDAC-4AF4-9581-D5F23678BD4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54750" y="2317748"/>
            <a:ext cx="2377440" cy="354012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3"/>
                </a:solidFill>
              </a:defRPr>
            </a:lvl1pPr>
            <a:lvl2pPr marL="457200" indent="0">
              <a:buNone/>
              <a:defRPr sz="1400">
                <a:solidFill>
                  <a:schemeClr val="accent3"/>
                </a:solidFill>
              </a:defRPr>
            </a:lvl2pPr>
            <a:lvl3pPr marL="914400" indent="0">
              <a:buNone/>
              <a:defRPr sz="1400">
                <a:solidFill>
                  <a:schemeClr val="accent3"/>
                </a:solidFill>
              </a:defRPr>
            </a:lvl3pPr>
            <a:lvl4pPr marL="1371600" indent="0">
              <a:buNone/>
              <a:defRPr sz="1400">
                <a:solidFill>
                  <a:schemeClr val="accent3"/>
                </a:solidFill>
              </a:defRPr>
            </a:lvl4pPr>
            <a:lvl5pPr marL="1828800" indent="0">
              <a:buNone/>
              <a:defRPr sz="1400">
                <a:solidFill>
                  <a:schemeClr val="accent3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3BA914A-7D10-4F7D-B226-5324D5329F7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565525" y="2317748"/>
            <a:ext cx="2377440" cy="3540125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3"/>
                </a:solidFill>
              </a:defRPr>
            </a:lvl1pPr>
            <a:lvl2pPr marL="457200" indent="0">
              <a:buNone/>
              <a:defRPr sz="1400">
                <a:solidFill>
                  <a:schemeClr val="accent3"/>
                </a:solidFill>
              </a:defRPr>
            </a:lvl2pPr>
            <a:lvl3pPr marL="914400" indent="0">
              <a:buNone/>
              <a:defRPr sz="1400">
                <a:solidFill>
                  <a:schemeClr val="accent3"/>
                </a:solidFill>
              </a:defRPr>
            </a:lvl3pPr>
            <a:lvl4pPr marL="1371600" indent="0">
              <a:buNone/>
              <a:defRPr sz="1400">
                <a:solidFill>
                  <a:schemeClr val="accent3"/>
                </a:solidFill>
              </a:defRPr>
            </a:lvl4pPr>
            <a:lvl5pPr marL="1828800" indent="0">
              <a:buNone/>
              <a:defRPr sz="1400">
                <a:solidFill>
                  <a:schemeClr val="accent3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A111B60-CB4D-4836-B3B0-99E3A740B087}"/>
              </a:ext>
            </a:extLst>
          </p:cNvPr>
          <p:cNvCxnSpPr>
            <a:cxnSpLocks/>
          </p:cNvCxnSpPr>
          <p:nvPr userDrawn="1"/>
        </p:nvCxnSpPr>
        <p:spPr>
          <a:xfrm>
            <a:off x="6781800" y="1992404"/>
            <a:ext cx="2933700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077C5C-B350-49D7-9F72-CC7402D7F3AF}"/>
              </a:ext>
            </a:extLst>
          </p:cNvPr>
          <p:cNvCxnSpPr>
            <a:cxnSpLocks/>
          </p:cNvCxnSpPr>
          <p:nvPr userDrawn="1"/>
        </p:nvCxnSpPr>
        <p:spPr>
          <a:xfrm>
            <a:off x="2479675" y="1992404"/>
            <a:ext cx="300672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sprig icon">
            <a:extLst>
              <a:ext uri="{FF2B5EF4-FFF2-40B4-BE49-F238E27FC236}">
                <a16:creationId xmlns:a16="http://schemas.microsoft.com/office/drawing/2014/main" id="{3455B0EC-C4D6-4967-AA15-F5B9787992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691531" flipH="1">
            <a:off x="5678556" y="1759981"/>
            <a:ext cx="914400" cy="40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213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king great product">
    <p:bg>
      <p:bgPr>
        <a:solidFill>
          <a:schemeClr val="accent3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3DD5414-F5B4-4934-A635-6276FB3ED99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9514" y="958515"/>
            <a:ext cx="4398264" cy="914400"/>
          </a:xfrm>
        </p:spPr>
        <p:txBody>
          <a:bodyPr>
            <a:normAutofit/>
          </a:bodyPr>
          <a:lstStyle>
            <a:lvl1pPr algn="ctr">
              <a:defRPr sz="2900" spc="100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04888" y="2816352"/>
            <a:ext cx="3749040" cy="640080"/>
          </a:xfrm>
        </p:spPr>
        <p:txBody>
          <a:bodyPr>
            <a:noAutofit/>
          </a:bodyPr>
          <a:lstStyle>
            <a:lvl1pPr marL="0" indent="0" algn="ctr">
              <a:lnSpc>
                <a:spcPts val="21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0BB0A7E-D7A2-4EFF-A134-B2AD0D06FDC6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104888" y="3922776"/>
            <a:ext cx="3749040" cy="640080"/>
          </a:xfrm>
        </p:spPr>
        <p:txBody>
          <a:bodyPr>
            <a:noAutofit/>
          </a:bodyPr>
          <a:lstStyle>
            <a:lvl1pPr marL="0" indent="0" algn="ctr">
              <a:lnSpc>
                <a:spcPts val="21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C900BA0-1BE3-4C3A-95B2-0DFEE734031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104888" y="5084064"/>
            <a:ext cx="3749040" cy="640080"/>
          </a:xfrm>
        </p:spPr>
        <p:txBody>
          <a:bodyPr>
            <a:noAutofit/>
          </a:bodyPr>
          <a:lstStyle>
            <a:lvl1pPr marL="0" indent="0" algn="ctr">
              <a:lnSpc>
                <a:spcPts val="21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783C95-300F-479E-8A8E-9F6BE3C723D9}"/>
              </a:ext>
            </a:extLst>
          </p:cNvPr>
          <p:cNvCxnSpPr>
            <a:cxnSpLocks/>
          </p:cNvCxnSpPr>
          <p:nvPr userDrawn="1"/>
        </p:nvCxnSpPr>
        <p:spPr>
          <a:xfrm>
            <a:off x="7231888" y="2340201"/>
            <a:ext cx="1140587" cy="0"/>
          </a:xfrm>
          <a:prstGeom prst="line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509354D-0D6D-4528-8858-7768965572A6}"/>
              </a:ext>
            </a:extLst>
          </p:cNvPr>
          <p:cNvCxnSpPr>
            <a:cxnSpLocks/>
          </p:cNvCxnSpPr>
          <p:nvPr userDrawn="1"/>
        </p:nvCxnSpPr>
        <p:spPr>
          <a:xfrm>
            <a:off x="9563100" y="2349065"/>
            <a:ext cx="1181232" cy="0"/>
          </a:xfrm>
          <a:prstGeom prst="line">
            <a:avLst/>
          </a:prstGeom>
          <a:solidFill>
            <a:schemeClr val="tx2"/>
          </a:solidFill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1117FA-5C64-4802-BBCD-D39A5647932B}"/>
              </a:ext>
            </a:extLst>
          </p:cNvPr>
          <p:cNvCxnSpPr>
            <a:cxnSpLocks/>
          </p:cNvCxnSpPr>
          <p:nvPr userDrawn="1"/>
        </p:nvCxnSpPr>
        <p:spPr>
          <a:xfrm>
            <a:off x="8740521" y="3688966"/>
            <a:ext cx="4572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4F332D5-721A-4CD6-9D74-70D7D0201874}"/>
              </a:ext>
            </a:extLst>
          </p:cNvPr>
          <p:cNvCxnSpPr>
            <a:cxnSpLocks/>
          </p:cNvCxnSpPr>
          <p:nvPr userDrawn="1"/>
        </p:nvCxnSpPr>
        <p:spPr>
          <a:xfrm>
            <a:off x="8740521" y="4789102"/>
            <a:ext cx="4572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>
            <a:extLst>
              <a:ext uri="{FF2B5EF4-FFF2-40B4-BE49-F238E27FC236}">
                <a16:creationId xmlns:a16="http://schemas.microsoft.com/office/drawing/2014/main" id="{1C4C1E95-18BD-4ADE-AC3B-864D92FB84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691531" flipH="1">
            <a:off x="8578136" y="2151786"/>
            <a:ext cx="808894" cy="35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370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pos="4104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8610CAC7-0287-4791-AA90-6C130B8730D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24" y="0"/>
            <a:ext cx="12188952" cy="685800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38544" y="960120"/>
            <a:ext cx="4700016" cy="1325563"/>
          </a:xfrm>
        </p:spPr>
        <p:txBody>
          <a:bodyPr/>
          <a:lstStyle>
            <a:lvl1pPr algn="ctr">
              <a:defRPr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31152" y="2715768"/>
            <a:ext cx="4114800" cy="1188720"/>
          </a:xfrm>
        </p:spPr>
        <p:txBody>
          <a:bodyPr anchor="t">
            <a:normAutofit/>
          </a:bodyPr>
          <a:lstStyle>
            <a:lvl1pPr marL="0" indent="0" algn="ctr">
              <a:lnSpc>
                <a:spcPts val="2100"/>
              </a:lnSpc>
              <a:buNone/>
              <a:defRPr sz="1400" b="0">
                <a:solidFill>
                  <a:schemeClr val="accent3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931152" y="4663440"/>
            <a:ext cx="4114800" cy="1005840"/>
          </a:xfrm>
        </p:spPr>
        <p:txBody>
          <a:bodyPr anchor="t">
            <a:normAutofit/>
          </a:bodyPr>
          <a:lstStyle>
            <a:lvl1pPr marL="0" indent="0" algn="ctr">
              <a:lnSpc>
                <a:spcPts val="2100"/>
              </a:lnSpc>
              <a:buNone/>
              <a:defRPr sz="1400" b="0">
                <a:solidFill>
                  <a:schemeClr val="accent3">
                    <a:lumMod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text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5357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9808"/>
            <a:ext cx="10515600" cy="914400"/>
          </a:xfrm>
        </p:spPr>
        <p:txBody>
          <a:bodyPr/>
          <a:lstStyle>
            <a:lvl1pPr algn="ctr">
              <a:defRPr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r>
              <a:rPr lang="en-ZA" dirty="0"/>
              <a:t>Conference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301DA176-9193-4B04-B599-C94E317913E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58952" y="3127677"/>
            <a:ext cx="1051560" cy="457200"/>
          </a:xfrm>
        </p:spPr>
        <p:txBody>
          <a:bodyPr anchor="ctr"/>
          <a:lstStyle>
            <a:lvl1pPr marL="0" indent="0" algn="ctr">
              <a:buNone/>
              <a:defRPr sz="1400" b="1" spc="300" baseline="0">
                <a:solidFill>
                  <a:schemeClr val="accent3">
                    <a:lumMod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D950A6C4-345F-4857-A613-BA3B56096B8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275117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DD4ADE2E-411A-4FE3-BE95-DAF1FDCBC55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275117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47FAF332-F615-4C47-95EA-CE17DFEE62A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275117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4AE2424F-E961-4201-91A6-3AAB4B81F20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275117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376057B0-36CD-44FC-A0B9-2DD64FB47DD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8952" y="3928953"/>
            <a:ext cx="1051560" cy="457200"/>
          </a:xfrm>
        </p:spPr>
        <p:txBody>
          <a:bodyPr anchor="ctr"/>
          <a:lstStyle>
            <a:lvl1pPr marL="0" indent="0" algn="ctr">
              <a:buNone/>
              <a:defRPr sz="1400" b="1" spc="300" baseline="0">
                <a:solidFill>
                  <a:schemeClr val="accent3">
                    <a:lumMod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676D61D8-553D-48A5-A736-7775F27B69B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275117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82028ADE-A26E-4E87-85C6-87A161CB824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275117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D49729D5-3821-43F6-A1C5-5549E5177E02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275117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02C709FA-DC0E-435A-A4A7-A975A8D413B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275117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018BA8DF-331D-4B6E-AF52-AA13732A6B9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275117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DBEB8F26-CF5F-4C8F-94D3-2DACD0914B6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275117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0EC0A380-C705-47E5-960A-C495280B86E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275117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E217E3B9-2273-4A22-A07E-4FEFB35FCC0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275117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FE119361-CC51-4C9D-A4B5-BDEEE01371A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062181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E39AABDA-9976-4AB3-BCBF-77B491015F5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062181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9EFE40FF-B422-4391-9236-D2D2D09F30C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062181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6B6D260C-7D2F-4024-86D5-8338D454EBE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062181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2F9B810E-07ED-4DCA-941C-C388D0D629A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062181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BD4447B3-0D22-4C7F-943D-0B587278283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062181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642B6C40-8744-4C84-B1E3-6E43D565F11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062181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A59ADB66-05AF-4A45-9C95-D32C5989A67E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062181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0068B2A9-DD05-4E1D-BD33-A2E85A5EC6D9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062181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D9CC05E1-548C-4EEE-882C-6E801268902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062181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8E2FCD6E-08B0-49F8-BB46-6509A73C300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062181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8D149A50-AE02-4525-9165-71B5B24E27DF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062181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24126B4E-6F4A-4E61-B11D-78A183E4945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7" y="1760565"/>
            <a:ext cx="1828800" cy="696885"/>
          </a:xfrm>
          <a:noFill/>
          <a:ln w="12700">
            <a:solidFill>
              <a:schemeClr val="accent3"/>
            </a:solidFill>
          </a:ln>
        </p:spPr>
        <p:txBody>
          <a:bodyPr tIns="36000" anchor="ctr" anchorCtr="1">
            <a:normAutofit/>
          </a:bodyPr>
          <a:lstStyle>
            <a:lvl1pPr marL="0" indent="0" algn="ctr">
              <a:lnSpc>
                <a:spcPct val="100000"/>
              </a:lnSpc>
              <a:buNone/>
              <a:defRPr sz="1100" spc="20" baseline="0">
                <a:solidFill>
                  <a:schemeClr val="accent3">
                    <a:lumMod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14A76E8-F520-4630-8BBA-F9B7A0DAAB02}"/>
              </a:ext>
            </a:extLst>
          </p:cNvPr>
          <p:cNvSpPr/>
          <p:nvPr userDrawn="1"/>
        </p:nvSpPr>
        <p:spPr>
          <a:xfrm>
            <a:off x="929640" y="3648582"/>
            <a:ext cx="10332720" cy="228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64" name="Date Placeholder 4">
            <a:extLst>
              <a:ext uri="{FF2B5EF4-FFF2-40B4-BE49-F238E27FC236}">
                <a16:creationId xmlns:a16="http://schemas.microsoft.com/office/drawing/2014/main" id="{49043823-D35F-46B1-919E-197C35555610}"/>
              </a:ext>
            </a:extLst>
          </p:cNvPr>
          <p:cNvSpPr>
            <a:spLocks noGrp="1"/>
          </p:cNvSpPr>
          <p:nvPr>
            <p:ph type="dt" sz="half" idx="60"/>
          </p:nvPr>
        </p:nvSpPr>
        <p:spPr>
          <a:xfrm>
            <a:off x="457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942092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takeaway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1B08CCD3-BAD4-467E-B843-1BD3FC1D83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24" y="0"/>
            <a:ext cx="12188952" cy="6858000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960120"/>
            <a:ext cx="5029200" cy="914400"/>
          </a:xfrm>
        </p:spPr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E5D546-07C2-4A4B-85D2-F23B489AB47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2935224"/>
            <a:ext cx="2130552" cy="95097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BD981D89-A62B-4844-B43A-DFEEC6CACD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306824"/>
            <a:ext cx="2130552" cy="95097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071D86D6-F37C-4280-9551-DFF729C85B0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64408" y="2935224"/>
            <a:ext cx="2221992" cy="95097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BB88B61E-B44C-46EB-B875-1F55B02E895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64408" y="4334256"/>
            <a:ext cx="2221992" cy="95097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4177312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ps for Busi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photo of marble ">
            <a:extLst>
              <a:ext uri="{FF2B5EF4-FFF2-40B4-BE49-F238E27FC236}">
                <a16:creationId xmlns:a16="http://schemas.microsoft.com/office/drawing/2014/main" id="{5886E31A-DA35-4E25-9FA3-92E90FBF38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0056CF5-B0DF-4053-8A82-BBBE7FF686BE}"/>
              </a:ext>
            </a:extLst>
          </p:cNvPr>
          <p:cNvSpPr/>
          <p:nvPr userDrawn="1"/>
        </p:nvSpPr>
        <p:spPr>
          <a:xfrm>
            <a:off x="442118" y="457200"/>
            <a:ext cx="11274552" cy="5943600"/>
          </a:xfrm>
          <a:prstGeom prst="rect">
            <a:avLst/>
          </a:prstGeom>
          <a:solidFill>
            <a:schemeClr val="tx2">
              <a:lumMod val="20000"/>
              <a:lumOff val="80000"/>
              <a:alpha val="85000"/>
            </a:schemeClr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E4B2F5F-448A-4BB9-BF2F-3CCB44D321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501565" y="2471420"/>
            <a:ext cx="4809744" cy="3473216"/>
            <a:chOff x="6355080" y="2494474"/>
            <a:chExt cx="4960620" cy="347321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6457872-52AD-4B0D-A773-AA48B3B219D3}"/>
                </a:ext>
              </a:extLst>
            </p:cNvPr>
            <p:cNvGrpSpPr/>
            <p:nvPr/>
          </p:nvGrpSpPr>
          <p:grpSpPr>
            <a:xfrm>
              <a:off x="6355080" y="2494474"/>
              <a:ext cx="4960620" cy="3473216"/>
              <a:chOff x="6355080" y="2180573"/>
              <a:chExt cx="4960620" cy="3473216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D088C3C-893A-4A45-97E6-CF8230EF1D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56521" y="3332425"/>
                <a:ext cx="4959179" cy="7179"/>
              </a:xfrm>
              <a:prstGeom prst="line">
                <a:avLst/>
              </a:prstGeom>
              <a:ln w="12700">
                <a:solidFill>
                  <a:schemeClr val="accent3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118EF61-FF64-44B8-B5AB-D7D0700D7A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5080" y="4494758"/>
                <a:ext cx="4956048" cy="0"/>
              </a:xfrm>
              <a:prstGeom prst="line">
                <a:avLst/>
              </a:prstGeom>
              <a:ln w="12700">
                <a:solidFill>
                  <a:schemeClr val="accent3">
                    <a:lumMod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684B867-CCAD-498D-B6E2-8981BF01EC0F}"/>
                  </a:ext>
                </a:extLst>
              </p:cNvPr>
              <p:cNvSpPr/>
              <p:nvPr/>
            </p:nvSpPr>
            <p:spPr>
              <a:xfrm>
                <a:off x="6356521" y="2180573"/>
                <a:ext cx="4950649" cy="3473216"/>
              </a:xfrm>
              <a:prstGeom prst="rect">
                <a:avLst/>
              </a:prstGeom>
              <a:noFill/>
              <a:ln w="12700">
                <a:solidFill>
                  <a:schemeClr val="accent3">
                    <a:lumMod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99BD33D-A5B4-469A-9937-DE6D3611C034}"/>
                </a:ext>
              </a:extLst>
            </p:cNvPr>
            <p:cNvCxnSpPr>
              <a:cxnSpLocks/>
            </p:cNvCxnSpPr>
            <p:nvPr/>
          </p:nvCxnSpPr>
          <p:spPr>
            <a:xfrm>
              <a:off x="7838022" y="2494474"/>
              <a:ext cx="0" cy="3473216"/>
            </a:xfrm>
            <a:prstGeom prst="line">
              <a:avLst/>
            </a:prstGeom>
            <a:ln w="12700">
              <a:solidFill>
                <a:schemeClr val="accent3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3DDCF11-EBBF-48BB-8FF1-3BCC5342FE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7824" y="914400"/>
            <a:ext cx="5212080" cy="5029200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508" y="960120"/>
            <a:ext cx="4905292" cy="914400"/>
          </a:xfrm>
        </p:spPr>
        <p:txBody>
          <a:bodyPr/>
          <a:lstStyle>
            <a:lvl1pPr algn="ctr">
              <a:defRPr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83880" y="2688336"/>
            <a:ext cx="2862072" cy="71323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400">
                <a:solidFill>
                  <a:schemeClr val="accent3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>
            <a:lvl1pPr>
              <a:defRPr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b" anchorCtr="0"/>
          <a:lstStyle>
            <a:lvl1pPr>
              <a:defRPr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>
            <a:lvl1pPr>
              <a:defRPr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5D1F2BB-3E57-46BA-8BCC-5F9B17C8BDB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20256" y="2779776"/>
            <a:ext cx="786384" cy="655984"/>
          </a:xfrm>
        </p:spPr>
        <p:txBody>
          <a:bodyPr anchor="ctr" anchorCtr="0">
            <a:noAutofit/>
          </a:bodyPr>
          <a:lstStyle>
            <a:lvl1pPr marL="0" indent="0">
              <a:buNone/>
              <a:defRPr sz="3600" b="0" spc="300" baseline="30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>
                <a:latin typeface="+mj-lt"/>
              </a:defRPr>
            </a:lvl2pPr>
            <a:lvl3pPr marL="914400" indent="0">
              <a:buNone/>
              <a:defRPr sz="2000">
                <a:latin typeface="+mj-lt"/>
              </a:defRPr>
            </a:lvl3pPr>
            <a:lvl4pPr marL="1371600" indent="0">
              <a:buNone/>
              <a:defRPr sz="2000">
                <a:latin typeface="+mj-lt"/>
              </a:defRPr>
            </a:lvl4pPr>
            <a:lvl5pPr marL="1828800" indent="0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8C13CD1-B240-4AFC-AF08-95A80AEEFEE2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183880" y="3849624"/>
            <a:ext cx="2862072" cy="73152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400">
                <a:solidFill>
                  <a:schemeClr val="accent3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EE266CC-F8CC-4C06-B1E4-3D7E399F8936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8183880" y="4992624"/>
            <a:ext cx="2862072" cy="749808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1400">
                <a:solidFill>
                  <a:schemeClr val="accent3">
                    <a:lumMod val="2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C7B8197-5533-4814-8838-67C657A3B73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87184" y="2788920"/>
            <a:ext cx="731520" cy="73152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56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5A5A7DC7-2FC5-48F8-9345-17A7C96CD2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20256" y="3840480"/>
            <a:ext cx="786384" cy="655984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 b="0" spc="300" baseline="30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>
                <a:latin typeface="+mj-lt"/>
              </a:defRPr>
            </a:lvl2pPr>
            <a:lvl3pPr marL="914400" indent="0">
              <a:buNone/>
              <a:defRPr sz="2000">
                <a:latin typeface="+mj-lt"/>
              </a:defRPr>
            </a:lvl3pPr>
            <a:lvl4pPr marL="1371600" indent="0">
              <a:buNone/>
              <a:defRPr sz="2000">
                <a:latin typeface="+mj-lt"/>
              </a:defRPr>
            </a:lvl4pPr>
            <a:lvl5pPr marL="1828800" indent="0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AF89EB7C-DC5A-461B-BA21-63D32989316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87184" y="3950208"/>
            <a:ext cx="731520" cy="73152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56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BF30512-FBFE-40CF-8565-50BAA99A4FD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20256" y="4983480"/>
            <a:ext cx="786384" cy="655984"/>
          </a:xfrm>
        </p:spPr>
        <p:txBody>
          <a:bodyPr anchor="b" anchorCtr="0">
            <a:noAutofit/>
          </a:bodyPr>
          <a:lstStyle>
            <a:lvl1pPr marL="0" indent="0">
              <a:buNone/>
              <a:defRPr sz="3600" b="0" spc="300" baseline="30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>
                <a:latin typeface="+mj-lt"/>
              </a:defRPr>
            </a:lvl2pPr>
            <a:lvl3pPr marL="914400" indent="0">
              <a:buNone/>
              <a:defRPr sz="2000">
                <a:latin typeface="+mj-lt"/>
              </a:defRPr>
            </a:lvl3pPr>
            <a:lvl4pPr marL="1371600" indent="0">
              <a:buNone/>
              <a:defRPr sz="2000">
                <a:latin typeface="+mj-lt"/>
              </a:defRPr>
            </a:lvl4pPr>
            <a:lvl5pPr marL="1828800" indent="0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No.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29E43D0B-1071-466B-B883-92B9D02F09E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87184" y="5111496"/>
            <a:ext cx="731520" cy="731520"/>
          </a:xfrm>
        </p:spPr>
        <p:txBody>
          <a:bodyPr anchor="b" anchorCtr="0">
            <a:normAutofit/>
          </a:bodyPr>
          <a:lstStyle>
            <a:lvl1pPr marL="0" indent="0">
              <a:buNone/>
              <a:defRPr sz="56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50BA95E-CDDF-419E-808E-3B59CA01E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009472" y="1943463"/>
            <a:ext cx="3832828" cy="2136"/>
            <a:chOff x="7009472" y="1943463"/>
            <a:chExt cx="3832828" cy="2136"/>
          </a:xfrm>
          <a:solidFill>
            <a:schemeClr val="accent3">
              <a:lumMod val="25000"/>
            </a:schemeClr>
          </a:solidFill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7A0655-E45C-49C2-AADC-0829E7E67581}"/>
                </a:ext>
              </a:extLst>
            </p:cNvPr>
            <p:cNvCxnSpPr>
              <a:cxnSpLocks/>
            </p:cNvCxnSpPr>
            <p:nvPr/>
          </p:nvCxnSpPr>
          <p:spPr>
            <a:xfrm>
              <a:off x="7009472" y="1943463"/>
              <a:ext cx="1371600" cy="0"/>
            </a:xfrm>
            <a:prstGeom prst="line">
              <a:avLst/>
            </a:prstGeom>
            <a:grpFill/>
            <a:ln w="12700">
              <a:solidFill>
                <a:schemeClr val="accent3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13C2C0-9B08-4EDE-B15B-FF5C1BB55327}"/>
                </a:ext>
              </a:extLst>
            </p:cNvPr>
            <p:cNvCxnSpPr>
              <a:cxnSpLocks/>
            </p:cNvCxnSpPr>
            <p:nvPr/>
          </p:nvCxnSpPr>
          <p:spPr>
            <a:xfrm>
              <a:off x="9470700" y="1945599"/>
              <a:ext cx="1371600" cy="0"/>
            </a:xfrm>
            <a:prstGeom prst="line">
              <a:avLst/>
            </a:prstGeom>
            <a:grpFill/>
            <a:ln w="12700">
              <a:solidFill>
                <a:schemeClr val="accent3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Graphic 25" descr="sprig icon">
            <a:extLst>
              <a:ext uri="{FF2B5EF4-FFF2-40B4-BE49-F238E27FC236}">
                <a16:creationId xmlns:a16="http://schemas.microsoft.com/office/drawing/2014/main" id="{19D5E825-EB79-4044-93F6-2C3F8490132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9691531" flipH="1">
            <a:off x="8536514" y="1719135"/>
            <a:ext cx="808894" cy="359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12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52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 to a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FC6AF499-A975-4930-A45C-320ABE4AA98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24" y="0"/>
            <a:ext cx="12188952" cy="6858000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1280160"/>
            <a:ext cx="3191256" cy="914400"/>
          </a:xfrm>
        </p:spPr>
        <p:txBody>
          <a:bodyPr/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41248" y="2624328"/>
            <a:ext cx="3191256" cy="804672"/>
          </a:xfrm>
        </p:spPr>
        <p:txBody>
          <a:bodyPr>
            <a:normAutofit/>
          </a:bodyPr>
          <a:lstStyle>
            <a:lvl1pPr marL="0" indent="0" algn="ctr">
              <a:lnSpc>
                <a:spcPts val="21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lnSpc>
                <a:spcPts val="21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 algn="ctr">
              <a:lnSpc>
                <a:spcPts val="21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 algn="ctr">
              <a:lnSpc>
                <a:spcPts val="21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 algn="ctr">
              <a:lnSpc>
                <a:spcPts val="21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D9AFEBB-77FA-45B8-93D7-F6A638A01962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41248" y="4043553"/>
            <a:ext cx="3191256" cy="804672"/>
          </a:xfrm>
        </p:spPr>
        <p:txBody>
          <a:bodyPr>
            <a:normAutofit/>
          </a:bodyPr>
          <a:lstStyle>
            <a:lvl1pPr marL="0" indent="0" algn="ctr">
              <a:lnSpc>
                <a:spcPts val="21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lnSpc>
                <a:spcPts val="21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 algn="ctr">
              <a:lnSpc>
                <a:spcPts val="21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 algn="ctr">
              <a:lnSpc>
                <a:spcPts val="21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 algn="ctr">
              <a:lnSpc>
                <a:spcPts val="21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57570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AF2033B6-A37A-42D0-8C26-9C7E14CFDEE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24" y="0"/>
            <a:ext cx="12188952" cy="6858000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46720" y="1280160"/>
            <a:ext cx="3438144" cy="914400"/>
          </a:xfrm>
        </p:spPr>
        <p:txBody>
          <a:bodyPr/>
          <a:lstStyle>
            <a:lvl1pPr algn="ctr">
              <a:defRPr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165592" y="2770632"/>
            <a:ext cx="3200400" cy="457200"/>
          </a:xfrm>
        </p:spPr>
        <p:txBody>
          <a:bodyPr>
            <a:noAutofit/>
          </a:bodyPr>
          <a:lstStyle>
            <a:lvl1pPr marL="0" indent="0" algn="ctr">
              <a:lnSpc>
                <a:spcPts val="2100"/>
              </a:lnSpc>
              <a:buNone/>
              <a:defRPr sz="2000" spc="300">
                <a:solidFill>
                  <a:schemeClr val="accent3">
                    <a:lumMod val="25000"/>
                  </a:schemeClr>
                </a:solidFill>
              </a:defRPr>
            </a:lvl1pPr>
            <a:lvl2pPr marL="457200" indent="0">
              <a:lnSpc>
                <a:spcPts val="2100"/>
              </a:lnSpc>
              <a:buFont typeface="Arial" panose="020B0604020202020204" pitchFamily="34" charset="0"/>
              <a:buNone/>
              <a:defRPr sz="1400"/>
            </a:lvl2pPr>
            <a:lvl3pPr marL="914400" indent="0">
              <a:lnSpc>
                <a:spcPts val="2100"/>
              </a:lnSpc>
              <a:buNone/>
              <a:defRPr sz="1400"/>
            </a:lvl3pPr>
            <a:lvl4pPr marL="1371600" indent="0">
              <a:lnSpc>
                <a:spcPts val="2100"/>
              </a:lnSpc>
              <a:buNone/>
              <a:defRPr sz="1400"/>
            </a:lvl4pPr>
            <a:lvl5pPr marL="1828800" indent="0">
              <a:lnSpc>
                <a:spcPts val="2100"/>
              </a:lnSpc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C5036E-BEC3-4FC6-A05E-18F7A078B16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403336" y="3922776"/>
            <a:ext cx="2715768" cy="128930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3">
                    <a:lumMod val="25000"/>
                  </a:schemeClr>
                </a:solidFill>
              </a:defRPr>
            </a:lvl1pPr>
            <a:lvl2pPr marL="457200" indent="0">
              <a:lnSpc>
                <a:spcPts val="2100"/>
              </a:lnSpc>
              <a:buFont typeface="Arial" panose="020B0604020202020204" pitchFamily="34" charset="0"/>
              <a:buNone/>
              <a:defRPr sz="1400"/>
            </a:lvl2pPr>
            <a:lvl3pPr marL="914400" indent="0">
              <a:lnSpc>
                <a:spcPts val="2100"/>
              </a:lnSpc>
              <a:buNone/>
              <a:defRPr sz="1400"/>
            </a:lvl3pPr>
            <a:lvl4pPr marL="1371600" indent="0">
              <a:lnSpc>
                <a:spcPts val="2100"/>
              </a:lnSpc>
              <a:buNone/>
              <a:defRPr sz="1400"/>
            </a:lvl4pPr>
            <a:lvl5pPr marL="1828800" indent="0">
              <a:lnSpc>
                <a:spcPts val="2100"/>
              </a:lnSpc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57639256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563" y="2342144"/>
            <a:ext cx="3932237" cy="1600200"/>
          </a:xfrm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accent3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859089"/>
            <a:ext cx="6172200" cy="4873625"/>
          </a:xfrm>
        </p:spPr>
        <p:txBody>
          <a:bodyPr/>
          <a:lstStyle>
            <a:lvl1pPr>
              <a:defRPr sz="3200">
                <a:solidFill>
                  <a:schemeClr val="accent3">
                    <a:lumMod val="25000"/>
                  </a:schemeClr>
                </a:solidFill>
              </a:defRPr>
            </a:lvl1pPr>
            <a:lvl2pPr>
              <a:defRPr sz="2800">
                <a:solidFill>
                  <a:schemeClr val="accent3">
                    <a:lumMod val="25000"/>
                  </a:schemeClr>
                </a:solidFill>
              </a:defRPr>
            </a:lvl2pPr>
            <a:lvl3pPr>
              <a:defRPr sz="2400">
                <a:solidFill>
                  <a:schemeClr val="accent3">
                    <a:lumMod val="25000"/>
                  </a:schemeClr>
                </a:solidFill>
              </a:defRPr>
            </a:lvl3pPr>
            <a:lvl4pPr>
              <a:defRPr sz="2000">
                <a:solidFill>
                  <a:schemeClr val="accent3">
                    <a:lumMod val="25000"/>
                  </a:schemeClr>
                </a:solidFill>
              </a:defRPr>
            </a:lvl4pPr>
            <a:lvl5pPr>
              <a:defRPr sz="2000">
                <a:solidFill>
                  <a:schemeClr val="accent3">
                    <a:lumMod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Conference presentation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216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9826598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015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90570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982164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162223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146847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7777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752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673" r:id="rId14"/>
    <p:sldLayoutId id="2147483651" r:id="rId15"/>
    <p:sldLayoutId id="2147483677" r:id="rId16"/>
    <p:sldLayoutId id="2147483667" r:id="rId17"/>
    <p:sldLayoutId id="2147483668" r:id="rId18"/>
    <p:sldLayoutId id="2147483656" r:id="rId19"/>
    <p:sldLayoutId id="2147483671" r:id="rId20"/>
    <p:sldLayoutId id="2147483674" r:id="rId21"/>
    <p:sldLayoutId id="2147483678" r:id="rId22"/>
    <p:sldLayoutId id="2147483675" r:id="rId23"/>
    <p:sldLayoutId id="2147483682" r:id="rId24"/>
    <p:sldLayoutId id="2147483666" r:id="rId25"/>
    <p:sldLayoutId id="2147483676" r:id="rId26"/>
    <p:sldLayoutId id="2147483670" r:id="rId2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52" userDrawn="1">
          <p15:clr>
            <a:srgbClr val="FBAE40"/>
          </p15:clr>
        </p15:guide>
        <p15:guide id="4" pos="7128" userDrawn="1">
          <p15:clr>
            <a:srgbClr val="FBAE40"/>
          </p15:clr>
        </p15:guide>
        <p15:guide id="5" pos="288" userDrawn="1">
          <p15:clr>
            <a:srgbClr val="F26B43"/>
          </p15:clr>
        </p15:guide>
        <p15:guide id="6" pos="73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istsresource.org/home/covid-19-lgbtq-research/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creativecommons.org/licenses/by-nd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Placeholder 74">
            <a:extLst>
              <a:ext uri="{FF2B5EF4-FFF2-40B4-BE49-F238E27FC236}">
                <a16:creationId xmlns:a16="http://schemas.microsoft.com/office/drawing/2014/main" id="{81B90C65-1DA4-4E3B-93DD-50C02E86975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847" r="1847"/>
          <a:stretch/>
        </p:blipFill>
        <p:spPr/>
      </p:pic>
      <p:sp>
        <p:nvSpPr>
          <p:cNvPr id="46" name="Title 45">
            <a:extLst>
              <a:ext uri="{FF2B5EF4-FFF2-40B4-BE49-F238E27FC236}">
                <a16:creationId xmlns:a16="http://schemas.microsoft.com/office/drawing/2014/main" id="{70F6BB83-FE06-42C6-8C19-9F085DD9A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8748"/>
            <a:ext cx="11274552" cy="116249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LGBTQ IMPACT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C09597-01A3-94C3-6819-038BCBB6F6B3}"/>
              </a:ext>
            </a:extLst>
          </p:cNvPr>
          <p:cNvSpPr txBox="1"/>
          <p:nvPr/>
        </p:nvSpPr>
        <p:spPr>
          <a:xfrm>
            <a:off x="1524" y="6858000"/>
            <a:ext cx="121889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>
                <a:hlinkClick r:id="rId3" tooltip="https://journalistsresource.org/home/covid-19-lgbtq-research/"/>
              </a:rPr>
              <a:t>This Photo</a:t>
            </a:r>
            <a:r>
              <a:rPr lang="en-IN" sz="900"/>
              <a:t> by Unknown Author is licensed under </a:t>
            </a:r>
            <a:r>
              <a:rPr lang="en-IN" sz="900">
                <a:hlinkClick r:id="rId4" tooltip="https://creativecommons.org/licenses/by-nd/3.0/"/>
              </a:rPr>
              <a:t>CC BY-ND</a:t>
            </a:r>
            <a:endParaRPr lang="en-IN" sz="90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940FDF9-BF94-D05A-16A6-4895E0BD9E7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11061-DA17-C3D5-1075-3A17486E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7AA34-17C5-D479-29BA-5C62F0AA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Conference presentation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73FAD-3ACF-9103-09D8-F94D2B81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B5CEABB6-07DC-46E8-9B57-56EC44A396E5}" type="slidenum">
              <a:rPr lang="en-US" smtClean="0"/>
              <a:t>2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EBC8E0-7FBE-48E7-6597-C51DCBD17BFC}"/>
              </a:ext>
            </a:extLst>
          </p:cNvPr>
          <p:cNvSpPr txBox="1"/>
          <p:nvPr/>
        </p:nvSpPr>
        <p:spPr>
          <a:xfrm>
            <a:off x="3101788" y="1062819"/>
            <a:ext cx="25490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Why this topic?:</a:t>
            </a:r>
          </a:p>
          <a:p>
            <a:r>
              <a:rPr lang="en-IN" dirty="0"/>
              <a:t>Relevance</a:t>
            </a:r>
          </a:p>
          <a:p>
            <a:r>
              <a:rPr lang="en-IN" dirty="0"/>
              <a:t>Diversity and Inclusion</a:t>
            </a:r>
          </a:p>
          <a:p>
            <a:r>
              <a:rPr lang="en-IN" dirty="0"/>
              <a:t>Ethical Consideration</a:t>
            </a:r>
          </a:p>
          <a:p>
            <a:r>
              <a:rPr lang="en-IN" dirty="0"/>
              <a:t>Innovation</a:t>
            </a:r>
            <a:br>
              <a:rPr lang="en-IN" dirty="0"/>
            </a:br>
            <a:r>
              <a:rPr lang="en-IN" dirty="0"/>
              <a:t>Educational Values</a:t>
            </a: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C6297A-8E9C-102D-A547-1B0242A27766}"/>
              </a:ext>
            </a:extLst>
          </p:cNvPr>
          <p:cNvSpPr txBox="1"/>
          <p:nvPr/>
        </p:nvSpPr>
        <p:spPr>
          <a:xfrm>
            <a:off x="541001" y="646779"/>
            <a:ext cx="151086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LGBTQ+</a:t>
            </a:r>
          </a:p>
          <a:p>
            <a:r>
              <a:rPr lang="en-IN" dirty="0"/>
              <a:t>Lesbians</a:t>
            </a:r>
          </a:p>
          <a:p>
            <a:r>
              <a:rPr lang="en-IN" dirty="0"/>
              <a:t>Gay</a:t>
            </a:r>
          </a:p>
          <a:p>
            <a:r>
              <a:rPr lang="en-IN" dirty="0"/>
              <a:t>Bisexual</a:t>
            </a:r>
          </a:p>
          <a:p>
            <a:r>
              <a:rPr lang="en-IN" dirty="0"/>
              <a:t>Transgender</a:t>
            </a:r>
          </a:p>
          <a:p>
            <a:r>
              <a:rPr lang="en-IN" dirty="0"/>
              <a:t>Questioning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15DE20-B2CD-8A09-EA16-DDFE18660E0F}"/>
              </a:ext>
            </a:extLst>
          </p:cNvPr>
          <p:cNvSpPr txBox="1"/>
          <p:nvPr/>
        </p:nvSpPr>
        <p:spPr>
          <a:xfrm>
            <a:off x="6096000" y="508279"/>
            <a:ext cx="41579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Importance of discussing this topic:</a:t>
            </a:r>
          </a:p>
          <a:p>
            <a:r>
              <a:rPr lang="en-IN" dirty="0"/>
              <a:t>Recognising and understanding</a:t>
            </a:r>
          </a:p>
          <a:p>
            <a:r>
              <a:rPr lang="en-IN" dirty="0"/>
              <a:t>Examining the issues</a:t>
            </a:r>
          </a:p>
          <a:p>
            <a:r>
              <a:rPr lang="en-IN" dirty="0"/>
              <a:t>Impact on human rights</a:t>
            </a:r>
          </a:p>
          <a:p>
            <a:r>
              <a:rPr lang="en-IN" dirty="0"/>
              <a:t>Impact on work place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55A800-28E3-034B-46C6-C39583A07BEF}"/>
              </a:ext>
            </a:extLst>
          </p:cNvPr>
          <p:cNvSpPr txBox="1"/>
          <p:nvPr/>
        </p:nvSpPr>
        <p:spPr>
          <a:xfrm>
            <a:off x="541001" y="3124084"/>
            <a:ext cx="419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Difference between sex and gender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D2A8B2-AF54-5686-5404-7980FB646F03}"/>
              </a:ext>
            </a:extLst>
          </p:cNvPr>
          <p:cNvSpPr txBox="1"/>
          <p:nvPr/>
        </p:nvSpPr>
        <p:spPr>
          <a:xfrm>
            <a:off x="720295" y="3913718"/>
            <a:ext cx="2850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Theoretical background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0E9FA6-E87A-BCD4-8428-8077A9AFA6E2}"/>
              </a:ext>
            </a:extLst>
          </p:cNvPr>
          <p:cNvSpPr txBox="1"/>
          <p:nvPr/>
        </p:nvSpPr>
        <p:spPr>
          <a:xfrm>
            <a:off x="971307" y="4606757"/>
            <a:ext cx="1828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Data of LGBTQ</a:t>
            </a:r>
          </a:p>
          <a:p>
            <a:endParaRPr lang="en-IN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01D319-F33C-7053-14E1-171A66FCD79B}"/>
              </a:ext>
            </a:extLst>
          </p:cNvPr>
          <p:cNvSpPr txBox="1"/>
          <p:nvPr/>
        </p:nvSpPr>
        <p:spPr>
          <a:xfrm>
            <a:off x="5417801" y="4560590"/>
            <a:ext cx="28623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Challenges:</a:t>
            </a:r>
          </a:p>
          <a:p>
            <a:r>
              <a:rPr lang="en-IN" dirty="0"/>
              <a:t>Workplace discrimination</a:t>
            </a:r>
          </a:p>
          <a:p>
            <a:r>
              <a:rPr lang="en-IN" dirty="0"/>
              <a:t>Lack of representation</a:t>
            </a:r>
          </a:p>
          <a:p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73AD1E-F898-14A3-9479-15D8B608044E}"/>
              </a:ext>
            </a:extLst>
          </p:cNvPr>
          <p:cNvSpPr txBox="1"/>
          <p:nvPr/>
        </p:nvSpPr>
        <p:spPr>
          <a:xfrm>
            <a:off x="7165919" y="2878281"/>
            <a:ext cx="382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Unethical issues faced by LGBTQ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687C57-5F15-EBD7-BDA3-8EDBE39BC018}"/>
              </a:ext>
            </a:extLst>
          </p:cNvPr>
          <p:cNvSpPr txBox="1"/>
          <p:nvPr/>
        </p:nvSpPr>
        <p:spPr>
          <a:xfrm>
            <a:off x="7407966" y="3790730"/>
            <a:ext cx="351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Ethical issues faced by LGBTQ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9259AA-22AD-97D0-A00F-AE7827F31203}"/>
              </a:ext>
            </a:extLst>
          </p:cNvPr>
          <p:cNvSpPr txBox="1"/>
          <p:nvPr/>
        </p:nvSpPr>
        <p:spPr>
          <a:xfrm>
            <a:off x="8062389" y="5570812"/>
            <a:ext cx="184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PRIDE MONTH</a:t>
            </a:r>
          </a:p>
        </p:txBody>
      </p:sp>
    </p:spTree>
    <p:extLst>
      <p:ext uri="{BB962C8B-B14F-4D97-AF65-F5344CB8AC3E}">
        <p14:creationId xmlns:p14="http://schemas.microsoft.com/office/powerpoint/2010/main" val="285194254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56D043-63BC-4A94-9887-A7B1B2C8476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622CF4D-9565-4B86-A8C6-169590EAEB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D9B850-33FE-43D9-B469-C12FCA4960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53</TotalTime>
  <Words>87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Schoolbook</vt:lpstr>
      <vt:lpstr>Elephant Pro</vt:lpstr>
      <vt:lpstr>Wingdings 2</vt:lpstr>
      <vt:lpstr>View</vt:lpstr>
      <vt:lpstr>THE LGBTQ IMPACT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LGBTQ IMPACT</dc:title>
  <dc:creator>Jaswanth Reddy</dc:creator>
  <cp:lastModifiedBy>Jaswanth Reddy</cp:lastModifiedBy>
  <cp:revision>1</cp:revision>
  <dcterms:created xsi:type="dcterms:W3CDTF">2024-05-16T22:44:21Z</dcterms:created>
  <dcterms:modified xsi:type="dcterms:W3CDTF">2024-05-16T23:38:02Z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