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4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108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496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184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17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84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9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2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66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2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1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4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574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NASA GUVI Project: Near‑Earth Object (NEO)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 Mounica Srinivasan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Near‑Earth Objects (NEOs) are asteroids or comets that approach Earth.</a:t>
            </a:r>
          </a:p>
          <a:p>
            <a:r>
              <a:t>• This project tracks and analyzes NEOs using NASA's NeoWs API.</a:t>
            </a:r>
          </a:p>
          <a:p>
            <a:r>
              <a:t>• Provides real-time insights into asteroid proximity, size, and hazard level.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1F22F1-FD79-CFE7-1829-CED687C7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782" y="1505244"/>
            <a:ext cx="4825218" cy="46845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FC74961-91AE-C5B1-D766-E2B6701F8926}"/>
              </a:ext>
            </a:extLst>
          </p:cNvPr>
          <p:cNvSpPr txBox="1"/>
          <p:nvPr/>
        </p:nvSpPr>
        <p:spPr>
          <a:xfrm>
            <a:off x="196948" y="1561515"/>
            <a:ext cx="374200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Do Some Asteroids Come Toward Earth?</a:t>
            </a:r>
          </a:p>
          <a:p>
            <a:r>
              <a:rPr lang="en-US" sz="1600" b="1" dirty="0"/>
              <a:t>Yes</a:t>
            </a:r>
            <a:r>
              <a:rPr lang="en-US" sz="1600" dirty="0"/>
              <a:t> — some </a:t>
            </a:r>
            <a:r>
              <a:rPr lang="en-US" sz="1600" b="1" dirty="0"/>
              <a:t>leave the asteroid belt</a:t>
            </a:r>
            <a:r>
              <a:rPr lang="en-US" sz="1600" dirty="0"/>
              <a:t> due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Gravitational nudges</a:t>
            </a:r>
            <a:r>
              <a:rPr lang="en-US" sz="1600" dirty="0"/>
              <a:t> from planets (especially Jupiter)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Collisions</a:t>
            </a:r>
            <a:r>
              <a:rPr lang="en-US" sz="1600" dirty="0"/>
              <a:t> between asteroids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Yarkovsky</a:t>
            </a:r>
            <a:r>
              <a:rPr lang="en-US" sz="1600" b="1" dirty="0"/>
              <a:t> effect</a:t>
            </a:r>
            <a:r>
              <a:rPr lang="en-US" sz="1600" dirty="0"/>
              <a:t> (solar heat alters their spin/orbit over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These become </a:t>
            </a:r>
            <a:r>
              <a:rPr lang="en-US" sz="1600" b="1" dirty="0"/>
              <a:t>Near-Earth Objects (NEOs)</a:t>
            </a:r>
            <a:r>
              <a:rPr lang="en-US" sz="1600" dirty="0"/>
              <a:t>:</a:t>
            </a:r>
          </a:p>
          <a:p>
            <a:r>
              <a:rPr lang="en-US" sz="1600" b="1" dirty="0"/>
              <a:t>NEAs</a:t>
            </a:r>
            <a:r>
              <a:rPr lang="en-US" sz="1600" dirty="0"/>
              <a:t> (Near-Earth Asteroids) are a type of NEO that </a:t>
            </a:r>
            <a:r>
              <a:rPr lang="en-US" sz="1600" b="1" dirty="0"/>
              <a:t>cross Earth’s orbit</a:t>
            </a:r>
            <a:endParaRPr lang="en-US" sz="1600" dirty="0"/>
          </a:p>
          <a:p>
            <a:r>
              <a:rPr lang="en-US" sz="1600" dirty="0"/>
              <a:t>If large and close enough, they're called </a:t>
            </a:r>
            <a:r>
              <a:rPr lang="en-US" sz="1600" b="1" dirty="0"/>
              <a:t>Potentially Hazardous Asteroids (PHAs)</a:t>
            </a:r>
            <a:endParaRPr lang="en-US" sz="1600" dirty="0"/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68D23-B239-D17B-A041-B9B1ED2FBF78}"/>
              </a:ext>
            </a:extLst>
          </p:cNvPr>
          <p:cNvSpPr txBox="1"/>
          <p:nvPr/>
        </p:nvSpPr>
        <p:spPr>
          <a:xfrm>
            <a:off x="407963" y="590842"/>
            <a:ext cx="75121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sz="3200" dirty="0"/>
              <a:t>  WHAT ARE ASTEROIDS?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681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/>
              <a:t>2. Asteroids – Threats, Resources &amp; NASA 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0028"/>
            <a:ext cx="8229600" cy="4406703"/>
          </a:xfrm>
        </p:spPr>
        <p:txBody>
          <a:bodyPr>
            <a:normAutofit/>
          </a:bodyPr>
          <a:lstStyle/>
          <a:p>
            <a:r>
              <a:rPr dirty="0"/>
              <a:t>🔭 What Are Asteroids: rocky remnants from the early solar system (Mars–Jupiter belt)</a:t>
            </a:r>
          </a:p>
          <a:p>
            <a:r>
              <a:rPr dirty="0"/>
              <a:t>☄️ Potential Threats: large NEOs can cause catastrophic events like Chelyabinsk (2013)</a:t>
            </a:r>
          </a:p>
          <a:p>
            <a:r>
              <a:rPr dirty="0"/>
              <a:t>🪨 Valuable Resources: water ice; metals (platinum, nickel, cobalt)</a:t>
            </a:r>
          </a:p>
          <a:p>
            <a:r>
              <a:rPr dirty="0"/>
              <a:t>🚀 NASA Missions: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   • OSIRIS‑REx – Sample return from Bennu (2023)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   • Psyche Mission – Exploring metallic asteroid (launched 2023)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  • DART – Successful deflection demonstration (2021)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3. Purpose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 and alert about potentially hazardous asteroids.</a:t>
            </a:r>
            <a:endParaRPr lang="en-US" dirty="0"/>
          </a:p>
          <a:p>
            <a:r>
              <a:rPr lang="en-IN" dirty="0"/>
              <a:t>Mineral exploration</a:t>
            </a:r>
            <a:endParaRPr lang="en-US" dirty="0"/>
          </a:p>
          <a:p>
            <a:r>
              <a:rPr dirty="0"/>
              <a:t>Strengthen space data analytics using real datasets.</a:t>
            </a:r>
          </a:p>
          <a:p>
            <a:r>
              <a:rPr dirty="0"/>
              <a:t>Build public awareness and educational </a:t>
            </a:r>
            <a:r>
              <a:rPr lang="en-US" dirty="0"/>
              <a:t>, and R&amp;D purposes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Architecture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Python – Data collection and automation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Streamlit</a:t>
            </a:r>
            <a:r>
              <a:rPr dirty="0"/>
              <a:t> – Interactive visual dashboard</a:t>
            </a:r>
          </a:p>
          <a:p>
            <a:pPr marL="0" indent="0">
              <a:buNone/>
            </a:pPr>
            <a:r>
              <a:rPr dirty="0"/>
              <a:t>• MySQL – Backend storage of asteroid data</a:t>
            </a:r>
          </a:p>
          <a:p>
            <a:pPr marL="0" indent="0">
              <a:buNone/>
            </a:pPr>
            <a:r>
              <a:rPr dirty="0"/>
              <a:t>• Pandas – For data processing and analysis</a:t>
            </a:r>
          </a:p>
          <a:p>
            <a:pPr marL="0" indent="0">
              <a:buNone/>
            </a:pPr>
            <a:r>
              <a:rPr dirty="0"/>
              <a:t>• NASA </a:t>
            </a:r>
            <a:r>
              <a:rPr dirty="0" err="1"/>
              <a:t>NeoWs</a:t>
            </a:r>
            <a:r>
              <a:rPr dirty="0"/>
              <a:t> API – Source for daily asteroid feeds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Data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API Fetch – Pulls asteroid data from NASA </a:t>
            </a:r>
            <a:r>
              <a:rPr dirty="0" err="1"/>
              <a:t>NeoWs</a:t>
            </a:r>
            <a:r>
              <a:rPr dirty="0"/>
              <a:t>.</a:t>
            </a:r>
            <a:endParaRPr lang="en-US" dirty="0"/>
          </a:p>
          <a:p>
            <a:r>
              <a:rPr lang="en-IN" dirty="0"/>
              <a:t>2.Data Cleaning/Preprocessing</a:t>
            </a:r>
            <a:endParaRPr dirty="0"/>
          </a:p>
          <a:p>
            <a:r>
              <a:rPr lang="en-US" dirty="0"/>
              <a:t>3</a:t>
            </a:r>
            <a:r>
              <a:rPr dirty="0"/>
              <a:t>. Database Storage – Stores it in MySQL.</a:t>
            </a:r>
          </a:p>
          <a:p>
            <a:r>
              <a:rPr lang="en-US" dirty="0"/>
              <a:t>4</a:t>
            </a:r>
            <a:r>
              <a:rPr dirty="0"/>
              <a:t>. Query Layer – Filters and aggregates via SQL &amp; Pandas.</a:t>
            </a:r>
          </a:p>
          <a:p>
            <a:r>
              <a:rPr lang="en-US" dirty="0"/>
              <a:t>5</a:t>
            </a:r>
            <a:r>
              <a:rPr dirty="0"/>
              <a:t>. Visualization – Dashboards display risk, size, speed, and trends.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378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NASA GUVI Project: Near‑Earth Object (NEO) Tracker</vt:lpstr>
      <vt:lpstr>1. Introduction</vt:lpstr>
      <vt:lpstr>PowerPoint Presentation</vt:lpstr>
      <vt:lpstr>2. Asteroids – Threats, Resources &amp; NASA Missions</vt:lpstr>
      <vt:lpstr>3. Purpose &amp; Motivation</vt:lpstr>
      <vt:lpstr>4. Architecture &amp; Tools</vt:lpstr>
      <vt:lpstr>5. Data Pipeline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mounica srinivasan</cp:lastModifiedBy>
  <cp:revision>3</cp:revision>
  <dcterms:created xsi:type="dcterms:W3CDTF">2013-01-27T09:14:16Z</dcterms:created>
  <dcterms:modified xsi:type="dcterms:W3CDTF">2025-07-18T05:04:06Z</dcterms:modified>
  <cp:category/>
</cp:coreProperties>
</file>