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75" r:id="rId2"/>
  </p:sldIdLst>
  <p:sldSz cx="12188825" cy="6858000"/>
  <p:notesSz cx="6858000" cy="9144000"/>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1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howGuides="1">
      <p:cViewPr varScale="1">
        <p:scale>
          <a:sx n="86" d="100"/>
          <a:sy n="86" d="100"/>
        </p:scale>
        <p:origin x="562" y="58"/>
      </p:cViewPr>
      <p:guideLst>
        <p:guide orient="horz" pos="2160"/>
        <p:guide pos="3839"/>
      </p:guideLst>
    </p:cSldViewPr>
  </p:slideViewPr>
  <p:notesTextViewPr>
    <p:cViewPr>
      <p:scale>
        <a:sx n="1" d="1"/>
        <a:sy n="1" d="1"/>
      </p:scale>
      <p:origin x="0" y="0"/>
    </p:cViewPr>
  </p:notesTextViewPr>
  <p:notesViewPr>
    <p:cSldViewPr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16D341-6D40-498C-B355-1A6B10FB4029}" type="datetimeFigureOut">
              <a:rPr lang="en-US"/>
              <a:t>2/13/2018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386A95-D0A4-44B9-98DA-3665758D8262}" type="slidenum">
              <a:rPr/>
              <a:t>‹#›</a:t>
            </a:fld>
            <a:endParaRPr/>
          </a:p>
        </p:txBody>
      </p:sp>
    </p:spTree>
    <p:extLst>
      <p:ext uri="{BB962C8B-B14F-4D97-AF65-F5344CB8AC3E}">
        <p14:creationId xmlns:p14="http://schemas.microsoft.com/office/powerpoint/2010/main" val="346984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5E7497-3723-4859-BCC5-41DA474F1359}" type="datetimeFigureOut">
              <a:rPr lang="en-US"/>
              <a:t>2/13/2018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3821A9-1C31-4760-BDBC-9A0BA471B1B7}" type="slidenum">
              <a:rPr/>
              <a:t>‹#›</a:t>
            </a:fld>
            <a:endParaRPr/>
          </a:p>
        </p:txBody>
      </p:sp>
    </p:spTree>
    <p:extLst>
      <p:ext uri="{BB962C8B-B14F-4D97-AF65-F5344CB8AC3E}">
        <p14:creationId xmlns:p14="http://schemas.microsoft.com/office/powerpoint/2010/main" val="332216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1643064"/>
            <a:ext cx="9144002" cy="2928936"/>
          </a:xfrm>
        </p:spPr>
        <p:txBody>
          <a:bodyPr>
            <a:noAutofit/>
          </a:bodyPr>
          <a:lstStyle>
            <a:lvl1pPr algn="ctr">
              <a:lnSpc>
                <a:spcPct val="80000"/>
              </a:lnSpc>
              <a:defRPr sz="5600">
                <a:solidFill>
                  <a:schemeClr val="tx1">
                    <a:lumMod val="75000"/>
                    <a:lumOff val="25000"/>
                  </a:schemeClr>
                </a:solidFill>
              </a:defRPr>
            </a:lvl1pPr>
          </a:lstStyle>
          <a:p>
            <a:r>
              <a:rPr lang="en-US"/>
              <a:t>Click to edit Master title style</a:t>
            </a:r>
            <a:endParaRPr/>
          </a:p>
        </p:txBody>
      </p:sp>
      <p:sp>
        <p:nvSpPr>
          <p:cNvPr id="3" name="Subtitle 2"/>
          <p:cNvSpPr>
            <a:spLocks noGrp="1"/>
          </p:cNvSpPr>
          <p:nvPr>
            <p:ph type="subTitle" idx="1"/>
          </p:nvPr>
        </p:nvSpPr>
        <p:spPr>
          <a:xfrm>
            <a:off x="1522413" y="4572000"/>
            <a:ext cx="9144000" cy="1066799"/>
          </a:xfrm>
        </p:spPr>
        <p:txBody>
          <a:bodyPr>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2/13/2018</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99259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A753D76A-AFCE-4D96-B917-CBEF96F7D1EB}" type="datetimeFigureOut">
              <a:rPr lang="en-US"/>
              <a:t>2/13/2018</a:t>
            </a:fld>
            <a:endParaRPr/>
          </a:p>
        </p:txBody>
      </p:sp>
      <p:sp>
        <p:nvSpPr>
          <p:cNvPr id="4" name="Slide Number Placeholder 3"/>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54325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3212" y="1462088"/>
            <a:ext cx="3124201" cy="1966912"/>
          </a:xfrm>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1141413" y="685800"/>
            <a:ext cx="64770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1" y="3429000"/>
            <a:ext cx="3124201" cy="18288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A753D76A-AFCE-4D96-B917-CBEF96F7D1EB}" type="datetimeFigureOut">
              <a:rPr lang="en-US"/>
              <a:t>2/13/2018</a:t>
            </a:fld>
            <a:endParaRPr/>
          </a:p>
        </p:txBody>
      </p:sp>
      <p:sp>
        <p:nvSpPr>
          <p:cNvPr id="7" name="Slide Number Placeholder 6"/>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70639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bwMode="gray">
          <a:xfrm>
            <a:off x="7313612" y="0"/>
            <a:ext cx="41910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74660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1"/>
          <p:cNvSpPr>
            <a:spLocks noGrp="1"/>
          </p:cNvSpPr>
          <p:nvPr>
            <p:ph type="title"/>
          </p:nvPr>
        </p:nvSpPr>
        <p:spPr>
          <a:xfrm>
            <a:off x="7923212" y="1643063"/>
            <a:ext cx="3124201" cy="2776537"/>
          </a:xfrm>
        </p:spPr>
        <p:txBody>
          <a:bodyPr anchor="b">
            <a:normAutofit/>
          </a:bodyPr>
          <a:lstStyle>
            <a:lvl1pPr algn="l">
              <a:defRPr sz="3600" b="0"/>
            </a:lvl1pPr>
          </a:lstStyle>
          <a:p>
            <a:r>
              <a:rPr lang="en-US"/>
              <a:t>Click to edit Master title style</a:t>
            </a:r>
            <a:endParaRPr/>
          </a:p>
        </p:txBody>
      </p:sp>
      <p:sp>
        <p:nvSpPr>
          <p:cNvPr id="15" name="Rectangle 14"/>
          <p:cNvSpPr/>
          <p:nvPr/>
        </p:nvSpPr>
        <p:spPr bwMode="gray">
          <a:xfrm rot="120000">
            <a:off x="654916" y="532501"/>
            <a:ext cx="6103614" cy="5715899"/>
          </a:xfrm>
          <a:prstGeom prst="rect">
            <a:avLst/>
          </a:prstGeom>
          <a:solidFill>
            <a:schemeClr val="bg1"/>
          </a:solidFill>
          <a:ln w="190500">
            <a:noFill/>
            <a:miter lim="800000"/>
          </a:ln>
          <a:effectLst>
            <a:outerShdw blurRad="889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bwMode="gray">
          <a:xfrm>
            <a:off x="745586" y="609600"/>
            <a:ext cx="5914664" cy="5562600"/>
          </a:xfrm>
          <a:solidFill>
            <a:srgbClr val="FFFFFF">
              <a:shade val="85000"/>
            </a:srgbClr>
          </a:solidFill>
          <a:ln w="152400" cap="flat" cmpd="sng">
            <a:solidFill>
              <a:srgbClr val="FFFFFF"/>
            </a:solidFill>
            <a:miter lim="800000"/>
          </a:ln>
          <a:effectLst>
            <a:outerShdw blurRad="88900" sx="101000" sy="101000" algn="tl" rotWithShape="0">
              <a:schemeClr val="accent1">
                <a:lumMod val="50000"/>
                <a:alpha val="15000"/>
              </a:schemeClr>
            </a:outerShdw>
          </a:effectLst>
          <a:scene3d>
            <a:camera prst="orthographicFront"/>
            <a:lightRig rig="twoPt" dir="t">
              <a:rot lat="0" lon="0" rev="7200000"/>
            </a:lightRig>
          </a:scene3d>
          <a:sp3d prstMaterial="matte">
            <a:bevelT w="25400" h="19050"/>
            <a:contourClr>
              <a:srgbClr val="FFFFFF"/>
            </a:contourClr>
          </a:sp3d>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2" y="4423913"/>
            <a:ext cx="3124201" cy="1748287"/>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3" name="Footer Placeholder 12"/>
          <p:cNvSpPr>
            <a:spLocks noGrp="1"/>
          </p:cNvSpPr>
          <p:nvPr>
            <p:ph type="ftr" sz="quarter" idx="11"/>
          </p:nvPr>
        </p:nvSpPr>
        <p:spPr/>
        <p:txBody>
          <a:bodyPr/>
          <a:lstStyle/>
          <a:p>
            <a:endParaRPr/>
          </a:p>
        </p:txBody>
      </p:sp>
      <p:sp>
        <p:nvSpPr>
          <p:cNvPr id="12" name="Date Placeholder 11"/>
          <p:cNvSpPr>
            <a:spLocks noGrp="1"/>
          </p:cNvSpPr>
          <p:nvPr>
            <p:ph type="dt" sz="half" idx="10"/>
          </p:nvPr>
        </p:nvSpPr>
        <p:spPr/>
        <p:txBody>
          <a:bodyPr/>
          <a:lstStyle/>
          <a:p>
            <a:fld id="{A753D76A-AFCE-4D96-B917-CBEF96F7D1EB}" type="datetimeFigureOut">
              <a:rPr lang="en-US"/>
              <a:pPr/>
              <a:t>2/13/2018</a:t>
            </a:fld>
            <a:endParaRPr/>
          </a:p>
        </p:txBody>
      </p:sp>
      <p:sp>
        <p:nvSpPr>
          <p:cNvPr id="14" name="Slide Number Placeholder 13"/>
          <p:cNvSpPr>
            <a:spLocks noGrp="1"/>
          </p:cNvSpPr>
          <p:nvPr>
            <p:ph type="sldNum" sz="quarter" idx="12"/>
          </p:nvPr>
        </p:nvSpPr>
        <p:spPr/>
        <p:txBody>
          <a:bodyPr/>
          <a:lstStyle/>
          <a:p>
            <a:fld id="{F25A965E-3C11-4F28-82DC-E30D63FAC43C}" type="slidenum">
              <a:rPr/>
              <a:pPr/>
              <a:t>‹#›</a:t>
            </a:fld>
            <a:endParaRPr/>
          </a:p>
        </p:txBody>
      </p:sp>
    </p:spTree>
    <p:extLst>
      <p:ext uri="{BB962C8B-B14F-4D97-AF65-F5344CB8AC3E}">
        <p14:creationId xmlns:p14="http://schemas.microsoft.com/office/powerpoint/2010/main" val="295547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2/13/2018</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0348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18612" y="685801"/>
            <a:ext cx="18288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41413" y="685800"/>
            <a:ext cx="79247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2/13/2018</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121322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4843464"/>
            <a:ext cx="9144002" cy="947736"/>
          </a:xfrm>
        </p:spPr>
        <p:txBody>
          <a:bodyPr>
            <a:normAutofit/>
          </a:bodyPr>
          <a:lstStyle>
            <a:lvl1pPr algn="ctr">
              <a:lnSpc>
                <a:spcPct val="80000"/>
              </a:lnSpc>
              <a:defRPr sz="5600">
                <a:solidFill>
                  <a:schemeClr val="tx1">
                    <a:lumMod val="75000"/>
                    <a:lumOff val="25000"/>
                  </a:schemeClr>
                </a:solidFill>
              </a:defRPr>
            </a:lvl1pPr>
          </a:lstStyle>
          <a:p>
            <a:r>
              <a:rPr lang="en-US"/>
              <a:t>Click to edit Master title style</a:t>
            </a:r>
            <a:endParaRPr dirty="0"/>
          </a:p>
        </p:txBody>
      </p:sp>
      <p:sp>
        <p:nvSpPr>
          <p:cNvPr id="3" name="Subtitle 2"/>
          <p:cNvSpPr>
            <a:spLocks noGrp="1"/>
          </p:cNvSpPr>
          <p:nvPr>
            <p:ph type="subTitle" idx="1"/>
          </p:nvPr>
        </p:nvSpPr>
        <p:spPr>
          <a:xfrm>
            <a:off x="1522413" y="5791200"/>
            <a:ext cx="9144000"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8" name="Rectangle 7"/>
          <p:cNvSpPr/>
          <p:nvPr/>
        </p:nvSpPr>
        <p:spPr bwMode="gray">
          <a:xfrm rot="185582">
            <a:off x="1414576" y="76262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Picture Placeholder 10" descr="An empty placeholder to add an image. Click on the placeholder and select the image that you wish to add."/>
          <p:cNvSpPr>
            <a:spLocks noGrp="1"/>
          </p:cNvSpPr>
          <p:nvPr>
            <p:ph type="pic" sz="quarter" idx="13"/>
          </p:nvPr>
        </p:nvSpPr>
        <p:spPr bwMode="gray">
          <a:xfrm>
            <a:off x="1634550"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a:t>Click icon to add picture</a:t>
            </a:r>
            <a:endParaRPr/>
          </a:p>
        </p:txBody>
      </p:sp>
      <p:sp>
        <p:nvSpPr>
          <p:cNvPr id="7" name="Rectangle 6"/>
          <p:cNvSpPr/>
          <p:nvPr/>
        </p:nvSpPr>
        <p:spPr bwMode="gray">
          <a:xfrm rot="120000">
            <a:off x="4600738" y="740343"/>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0" descr="An empty placeholder to add an image. Click on the placeholder and select the image that you wish to add."/>
          <p:cNvSpPr>
            <a:spLocks noGrp="1"/>
          </p:cNvSpPr>
          <p:nvPr>
            <p:ph type="pic" sz="quarter" idx="14"/>
          </p:nvPr>
        </p:nvSpPr>
        <p:spPr bwMode="gray">
          <a:xfrm>
            <a:off x="4787507" y="917753"/>
            <a:ext cx="2592388" cy="3314700"/>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a:t>Click icon to add picture</a:t>
            </a:r>
            <a:endParaRPr/>
          </a:p>
        </p:txBody>
      </p:sp>
      <p:sp>
        <p:nvSpPr>
          <p:cNvPr id="9" name="Rectangle 8"/>
          <p:cNvSpPr/>
          <p:nvPr/>
        </p:nvSpPr>
        <p:spPr bwMode="gray">
          <a:xfrm rot="21480000">
            <a:off x="7775260" y="727477"/>
            <a:ext cx="2947013" cy="3684469"/>
          </a:xfrm>
          <a:prstGeom prst="rect">
            <a:avLst/>
          </a:prstGeom>
          <a:solidFill>
            <a:schemeClr val="bg1"/>
          </a:solidFill>
          <a:ln w="1905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0" descr="An empty placeholder to add an image. Click on the placeholder and select the image that you wish to add."/>
          <p:cNvSpPr>
            <a:spLocks noGrp="1"/>
          </p:cNvSpPr>
          <p:nvPr>
            <p:ph type="pic" sz="quarter" idx="15"/>
          </p:nvPr>
        </p:nvSpPr>
        <p:spPr bwMode="gray">
          <a:xfrm>
            <a:off x="7940463" y="917753"/>
            <a:ext cx="2592388" cy="3314701"/>
          </a:xfrm>
          <a:solidFill>
            <a:schemeClr val="bg1">
              <a:lumMod val="95000"/>
            </a:schemeClr>
          </a:solidFill>
          <a:ln w="152400">
            <a:solidFill>
              <a:schemeClr val="bg1"/>
            </a:solidFill>
            <a:miter lim="800000"/>
          </a:ln>
          <a:effectLst>
            <a:outerShdw blurRad="88900" sx="101000" sy="101000" algn="tl" rotWithShape="0">
              <a:schemeClr val="accent1">
                <a:lumMod val="50000"/>
                <a:alpha val="15000"/>
              </a:schemeClr>
            </a:outerShdw>
          </a:effectLst>
        </p:spPr>
        <p:txBody>
          <a:bodyPr tIns="457200"/>
          <a:lstStyle>
            <a:lvl1pPr marL="45720" indent="0" algn="ctr">
              <a:buNone/>
              <a:defRPr/>
            </a:lvl1pPr>
          </a:lstStyle>
          <a:p>
            <a:r>
              <a:rPr lang="en-US"/>
              <a:t>Click icon to add picture</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2/13/2018</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11100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lternate Title Slide with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4843464"/>
            <a:ext cx="9144002" cy="947736"/>
          </a:xfrm>
        </p:spPr>
        <p:txBody>
          <a:bodyPr>
            <a:normAutofit/>
          </a:bodyPr>
          <a:lstStyle>
            <a:lvl1pPr algn="ctr">
              <a:lnSpc>
                <a:spcPct val="80000"/>
              </a:lnSpc>
              <a:defRPr sz="5600">
                <a:solidFill>
                  <a:schemeClr val="tx1">
                    <a:lumMod val="75000"/>
                    <a:lumOff val="25000"/>
                  </a:schemeClr>
                </a:solidFill>
              </a:defRPr>
            </a:lvl1pPr>
          </a:lstStyle>
          <a:p>
            <a:r>
              <a:rPr lang="en-US"/>
              <a:t>Click to edit Master title style</a:t>
            </a:r>
            <a:endParaRPr dirty="0"/>
          </a:p>
        </p:txBody>
      </p:sp>
      <p:sp>
        <p:nvSpPr>
          <p:cNvPr id="3" name="Subtitle 2"/>
          <p:cNvSpPr>
            <a:spLocks noGrp="1"/>
          </p:cNvSpPr>
          <p:nvPr>
            <p:ph type="subTitle" idx="1"/>
          </p:nvPr>
        </p:nvSpPr>
        <p:spPr>
          <a:xfrm>
            <a:off x="1522413" y="5791200"/>
            <a:ext cx="9144000" cy="457200"/>
          </a:xfrm>
        </p:spPr>
        <p:txBody>
          <a:bodyPr wrap="square">
            <a:normAutofit/>
          </a:bodyPr>
          <a:lstStyle>
            <a:lvl1pPr marL="0" indent="0" algn="ctr">
              <a:spcBef>
                <a:spcPts val="0"/>
              </a:spcBef>
              <a:buNone/>
              <a:defRPr sz="2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1853090"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tIns="457200"/>
          <a:lstStyle>
            <a:lvl1pPr marL="0" indent="0" algn="ctr">
              <a:buNone/>
              <a:defRPr/>
            </a:lvl1pPr>
          </a:lstStyle>
          <a:p>
            <a:r>
              <a:rPr lang="en-US"/>
              <a:t>Click icon to add picture</a:t>
            </a:r>
            <a:endParaRPr/>
          </a:p>
        </p:txBody>
      </p:sp>
      <p:sp>
        <p:nvSpPr>
          <p:cNvPr id="12" name="Picture Placeholder 10" descr="An empty placeholder to add an image. Click on the placeholder and select the image that you wish to add."/>
          <p:cNvSpPr>
            <a:spLocks noGrp="1"/>
          </p:cNvSpPr>
          <p:nvPr>
            <p:ph type="pic" sz="quarter" idx="14"/>
          </p:nvPr>
        </p:nvSpPr>
        <p:spPr>
          <a:xfrm>
            <a:off x="4722812"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a:t>Click icon to add picture</a:t>
            </a:r>
            <a:endParaRPr/>
          </a:p>
        </p:txBody>
      </p:sp>
      <p:sp>
        <p:nvSpPr>
          <p:cNvPr id="13" name="Picture Placeholder 10" descr="An empty placeholder to add an image. Click on the placeholder and select the image that you wish to add."/>
          <p:cNvSpPr>
            <a:spLocks noGrp="1"/>
          </p:cNvSpPr>
          <p:nvPr>
            <p:ph type="pic" sz="quarter" idx="15"/>
          </p:nvPr>
        </p:nvSpPr>
        <p:spPr>
          <a:xfrm>
            <a:off x="7592534" y="685800"/>
            <a:ext cx="2743200" cy="3913632"/>
          </a:xfrm>
          <a:solidFill>
            <a:schemeClr val="bg1">
              <a:lumMod val="95000"/>
            </a:schemeClr>
          </a:solidFill>
          <a:ln w="127000">
            <a:noFill/>
            <a:miter lim="800000"/>
          </a:ln>
          <a:effectLst>
            <a:outerShdw blurRad="88900" sx="101000" sy="101000" algn="ctr" rotWithShape="0">
              <a:schemeClr val="accent1">
                <a:lumMod val="50000"/>
                <a:alpha val="15000"/>
              </a:schemeClr>
            </a:outerShdw>
          </a:effectLst>
        </p:spPr>
        <p:txBody>
          <a:bodyPr vert="horz" lIns="91440" tIns="457200" rIns="91440" bIns="45720" rtlCol="0">
            <a:normAutofit/>
          </a:bodyPr>
          <a:lstStyle>
            <a:lvl1pPr marL="0" indent="-228600" algn="ctr">
              <a:buNone/>
              <a:defRPr/>
            </a:lvl1pPr>
          </a:lstStyle>
          <a:p>
            <a:pPr marL="45720" lvl="0" indent="0" algn="ctr"/>
            <a:r>
              <a:rPr lang="en-US"/>
              <a:t>Click icon to add picture</a:t>
            </a:r>
            <a:endParaRPr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2/13/2018</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64260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2/13/2018</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217188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 with Picture">
    <p:spTree>
      <p:nvGrpSpPr>
        <p:cNvPr id="1" name=""/>
        <p:cNvGrpSpPr/>
        <p:nvPr/>
      </p:nvGrpSpPr>
      <p:grpSpPr>
        <a:xfrm>
          <a:off x="0" y="0"/>
          <a:ext cx="0" cy="0"/>
          <a:chOff x="0" y="0"/>
          <a:chExt cx="0" cy="0"/>
        </a:xfrm>
      </p:grpSpPr>
      <p:sp>
        <p:nvSpPr>
          <p:cNvPr id="7" name="Rounded Rectangle 6"/>
          <p:cNvSpPr/>
          <p:nvPr/>
        </p:nvSpPr>
        <p:spPr bwMode="gray">
          <a:xfrm>
            <a:off x="2159492" y="0"/>
            <a:ext cx="9345120" cy="6858000"/>
          </a:xfrm>
          <a:prstGeom prst="roundRect">
            <a:avLst>
              <a:gd name="adj" fmla="val 0"/>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995612" y="319088"/>
            <a:ext cx="7670802" cy="1143000"/>
          </a:xfrm>
        </p:spPr>
        <p:txBody>
          <a:bodyPr/>
          <a:lstStyle/>
          <a:p>
            <a:r>
              <a:rPr lang="en-US"/>
              <a:t>Click to edit Master title style</a:t>
            </a:r>
            <a:endParaRPr/>
          </a:p>
        </p:txBody>
      </p:sp>
      <p:sp>
        <p:nvSpPr>
          <p:cNvPr id="12" name="Rectangle 11"/>
          <p:cNvSpPr/>
          <p:nvPr/>
        </p:nvSpPr>
        <p:spPr bwMode="gray">
          <a:xfrm rot="21379692">
            <a:off x="322262" y="211183"/>
            <a:ext cx="1542449" cy="2051702"/>
          </a:xfrm>
          <a:prstGeom prst="rect">
            <a:avLst/>
          </a:prstGeom>
          <a:solidFill>
            <a:schemeClr val="bg1"/>
          </a:solidFill>
          <a:ln w="190500">
            <a:noFill/>
            <a:miter lim="800000"/>
          </a:ln>
          <a:effectLst>
            <a:outerShdw blurRad="635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Picture Placeholder 13" descr="An empty placeholder to add an image. Click on the placeholder and select the image that you wish to add."/>
          <p:cNvSpPr>
            <a:spLocks noGrp="1"/>
          </p:cNvSpPr>
          <p:nvPr>
            <p:ph type="pic" sz="quarter" idx="13"/>
          </p:nvPr>
        </p:nvSpPr>
        <p:spPr bwMode="gray">
          <a:xfrm rot="180000">
            <a:off x="357415" y="280969"/>
            <a:ext cx="1446157" cy="1965874"/>
          </a:xfrm>
          <a:solidFill>
            <a:schemeClr val="bg1">
              <a:lumMod val="95000"/>
            </a:schemeClr>
          </a:solidFill>
          <a:ln w="76200">
            <a:solidFill>
              <a:schemeClr val="bg1"/>
            </a:solidFill>
            <a:miter lim="800000"/>
          </a:ln>
          <a:effectLst>
            <a:outerShdw blurRad="63500" algn="ctr" rotWithShape="0">
              <a:prstClr val="black">
                <a:alpha val="20000"/>
              </a:prstClr>
            </a:outerShdw>
          </a:effectLst>
        </p:spPr>
        <p:txBody>
          <a:bodyPr tIns="182880">
            <a:normAutofit/>
          </a:bodyPr>
          <a:lstStyle>
            <a:lvl1pPr marL="45720" indent="0" algn="ctr">
              <a:buNone/>
              <a:defRPr sz="1600"/>
            </a:lvl1pPr>
          </a:lstStyle>
          <a:p>
            <a:r>
              <a:rPr lang="en-US"/>
              <a:t>Click icon to add picture</a:t>
            </a:r>
            <a:endParaRPr dirty="0"/>
          </a:p>
        </p:txBody>
      </p:sp>
      <p:sp>
        <p:nvSpPr>
          <p:cNvPr id="3" name="Content Placeholder 2"/>
          <p:cNvSpPr>
            <a:spLocks noGrp="1"/>
          </p:cNvSpPr>
          <p:nvPr>
            <p:ph idx="1"/>
          </p:nvPr>
        </p:nvSpPr>
        <p:spPr>
          <a:xfrm>
            <a:off x="2995612" y="1643063"/>
            <a:ext cx="7670802" cy="4529137"/>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8" name="Straight Connector 7"/>
          <p:cNvCxnSpPr/>
          <p:nvPr/>
        </p:nvCxnSpPr>
        <p:spPr>
          <a:xfrm>
            <a:off x="23098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2/13/2018</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22659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643064"/>
            <a:ext cx="9144002" cy="2928936"/>
          </a:xfrm>
        </p:spPr>
        <p:txBody>
          <a:bodyPr anchor="b">
            <a:normAutofit/>
          </a:bodyPr>
          <a:lstStyle>
            <a:lvl1pPr algn="ctr">
              <a:lnSpc>
                <a:spcPct val="80000"/>
              </a:lnSpc>
              <a:defRPr sz="5600" b="0" cap="none" baseline="0">
                <a:solidFill>
                  <a:schemeClr val="tx1">
                    <a:lumMod val="75000"/>
                    <a:lumOff val="25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4572000"/>
            <a:ext cx="9144000" cy="1066799"/>
          </a:xfrm>
        </p:spPr>
        <p:txBody>
          <a:bodyPr anchor="t">
            <a:normAutofit/>
          </a:bodyPr>
          <a:lstStyle>
            <a:lvl1pPr marL="0" indent="0" algn="ctr">
              <a:spcBef>
                <a:spcPts val="0"/>
              </a:spcBef>
              <a:buNone/>
              <a:defRPr sz="24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A753D76A-AFCE-4D96-B917-CBEF96F7D1EB}" type="datetimeFigureOut">
              <a:rPr lang="en-US"/>
              <a:t>2/13/2018</a:t>
            </a:fld>
            <a:endParaRPr/>
          </a:p>
        </p:txBody>
      </p:sp>
      <p:sp>
        <p:nvSpPr>
          <p:cNvPr id="6" name="Slide Number Placeholder 5"/>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293233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2" y="1643063"/>
            <a:ext cx="4480560"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85854" y="1643063"/>
            <a:ext cx="4480560" cy="452913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A753D76A-AFCE-4D96-B917-CBEF96F7D1EB}" type="datetimeFigureOut">
              <a:rPr lang="en-US"/>
              <a:t>2/13/2018</a:t>
            </a:fld>
            <a:endParaRPr/>
          </a:p>
        </p:txBody>
      </p:sp>
      <p:sp>
        <p:nvSpPr>
          <p:cNvPr id="7" name="Slide Number Placeholder 6"/>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420626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624372"/>
            <a:ext cx="4480560"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4" y="2438400"/>
            <a:ext cx="4480560"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85854" y="1624372"/>
            <a:ext cx="4480560" cy="737828"/>
          </a:xfrm>
        </p:spPr>
        <p:txBody>
          <a:bodyPr anchor="ctr"/>
          <a:lstStyle>
            <a:lvl1pPr marL="0" indent="0">
              <a:spcBef>
                <a:spcPts val="0"/>
              </a:spcBef>
              <a:buNone/>
              <a:defRPr sz="24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5854" y="2438400"/>
            <a:ext cx="4480560" cy="37337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A753D76A-AFCE-4D96-B917-CBEF96F7D1EB}" type="datetimeFigureOut">
              <a:rPr lang="en-US"/>
              <a:t>2/13/2018</a:t>
            </a:fld>
            <a:endParaRPr/>
          </a:p>
        </p:txBody>
      </p:sp>
      <p:sp>
        <p:nvSpPr>
          <p:cNvPr id="9" name="Slide Number Placeholder 8"/>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342443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A753D76A-AFCE-4D96-B917-CBEF96F7D1EB}" type="datetimeFigureOut">
              <a:rPr lang="en-US"/>
              <a:t>2/13/2018</a:t>
            </a:fld>
            <a:endParaRPr/>
          </a:p>
        </p:txBody>
      </p:sp>
      <p:sp>
        <p:nvSpPr>
          <p:cNvPr id="5" name="Slide Number Placeholder 4"/>
          <p:cNvSpPr>
            <a:spLocks noGrp="1"/>
          </p:cNvSpPr>
          <p:nvPr>
            <p:ph type="sldNum" sz="quarter" idx="12"/>
          </p:nvPr>
        </p:nvSpPr>
        <p:spPr/>
        <p:txBody>
          <a:bodyPr/>
          <a:lstStyle/>
          <a:p>
            <a:fld id="{F25A965E-3C11-4F28-82DC-E30D63FAC43C}" type="slidenum">
              <a:rPr/>
              <a:t>‹#›</a:t>
            </a:fld>
            <a:endParaRPr/>
          </a:p>
        </p:txBody>
      </p:sp>
    </p:spTree>
    <p:extLst>
      <p:ext uri="{BB962C8B-B14F-4D97-AF65-F5344CB8AC3E}">
        <p14:creationId xmlns:p14="http://schemas.microsoft.com/office/powerpoint/2010/main" val="84429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gray">
          <a:xfrm>
            <a:off x="684211" y="0"/>
            <a:ext cx="10820402" cy="6858000"/>
          </a:xfrm>
          <a:prstGeom prst="rect">
            <a:avLst/>
          </a:prstGeom>
          <a:solidFill>
            <a:schemeClr val="bg1"/>
          </a:solidFill>
          <a:ln w="152400">
            <a:noFill/>
            <a:miter lim="800000"/>
          </a:ln>
          <a:effectLst>
            <a:outerShdw blurRad="88900" sx="101000" sy="101000" algn="ctr" rotWithShape="0">
              <a:schemeClr val="accent1">
                <a:lumMod val="50000"/>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8" name="Straight Connector 7"/>
          <p:cNvCxnSpPr/>
          <p:nvPr/>
        </p:nvCxnSpPr>
        <p:spPr>
          <a:xfrm>
            <a:off x="8366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p:cNvCxnSpPr/>
          <p:nvPr/>
        </p:nvCxnSpPr>
        <p:spPr>
          <a:xfrm>
            <a:off x="11352212" y="0"/>
            <a:ext cx="0" cy="6858000"/>
          </a:xfrm>
          <a:prstGeom prst="line">
            <a:avLst/>
          </a:prstGeom>
          <a:noFill/>
          <a:ln w="19050">
            <a:solidFill>
              <a:schemeClr val="accent3">
                <a:lumMod val="50000"/>
                <a:alpha val="15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cxnSp>
      <p:sp>
        <p:nvSpPr>
          <p:cNvPr id="2" name="Title Placeholder 1"/>
          <p:cNvSpPr>
            <a:spLocks noGrp="1"/>
          </p:cNvSpPr>
          <p:nvPr>
            <p:ph type="title"/>
          </p:nvPr>
        </p:nvSpPr>
        <p:spPr>
          <a:xfrm>
            <a:off x="1522414" y="319088"/>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643063"/>
            <a:ext cx="9144000" cy="45291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07885" y="6400801"/>
            <a:ext cx="6796327" cy="276226"/>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8456612" y="6400801"/>
            <a:ext cx="1167659" cy="276226"/>
          </a:xfrm>
          <a:prstGeom prst="rect">
            <a:avLst/>
          </a:prstGeom>
        </p:spPr>
        <p:txBody>
          <a:bodyPr vert="horz" lIns="91440" tIns="45720" rIns="91440" bIns="45720" rtlCol="0" anchor="ctr"/>
          <a:lstStyle>
            <a:lvl1pPr algn="r">
              <a:defRPr sz="1100">
                <a:solidFill>
                  <a:schemeClr val="tx1"/>
                </a:solidFill>
              </a:defRPr>
            </a:lvl1pPr>
          </a:lstStyle>
          <a:p>
            <a:fld id="{A753D76A-AFCE-4D96-B917-CBEF96F7D1EB}" type="datetimeFigureOut">
              <a:rPr lang="en-US" smtClean="0"/>
              <a:pPr/>
              <a:t>2/13/2018</a:t>
            </a:fld>
            <a:endParaRPr lang="en-US"/>
          </a:p>
        </p:txBody>
      </p:sp>
      <p:sp>
        <p:nvSpPr>
          <p:cNvPr id="6" name="Slide Number Placeholder 5"/>
          <p:cNvSpPr>
            <a:spLocks noGrp="1"/>
          </p:cNvSpPr>
          <p:nvPr>
            <p:ph type="sldNum" sz="quarter" idx="4"/>
          </p:nvPr>
        </p:nvSpPr>
        <p:spPr>
          <a:xfrm>
            <a:off x="9752012" y="6400801"/>
            <a:ext cx="914402" cy="276226"/>
          </a:xfrm>
          <a:prstGeom prst="rect">
            <a:avLst/>
          </a:prstGeom>
        </p:spPr>
        <p:txBody>
          <a:bodyPr vert="horz" lIns="91440" tIns="45720" rIns="91440" bIns="45720" rtlCol="0" anchor="ctr"/>
          <a:lstStyle>
            <a:lvl1pPr algn="r">
              <a:defRPr sz="1100">
                <a:solidFill>
                  <a:schemeClr val="tx1"/>
                </a:solidFill>
              </a:defRPr>
            </a:lvl1pPr>
          </a:lstStyle>
          <a:p>
            <a:fld id="{F25A965E-3C11-4F28-82DC-E30D63FAC43C}" type="slidenum">
              <a:rPr lang="en-US" smtClean="0"/>
              <a:pPr/>
              <a:t>‹#›</a:t>
            </a:fld>
            <a:endParaRPr lang="en-US"/>
          </a:p>
        </p:txBody>
      </p:sp>
    </p:spTree>
    <p:extLst>
      <p:ext uri="{BB962C8B-B14F-4D97-AF65-F5344CB8AC3E}">
        <p14:creationId xmlns:p14="http://schemas.microsoft.com/office/powerpoint/2010/main" val="264783986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3600" kern="1200">
          <a:solidFill>
            <a:schemeClr val="tx1">
              <a:lumMod val="75000"/>
              <a:lumOff val="2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tx1"/>
        </a:buClr>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borapajo/food-choices/version/1/data" TargetMode="External"/><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7012" y="203818"/>
            <a:ext cx="11734800" cy="634382"/>
          </a:xfrm>
        </p:spPr>
        <p:txBody>
          <a:bodyPr>
            <a:normAutofit/>
          </a:bodyPr>
          <a:lstStyle/>
          <a:p>
            <a:pPr fontAlgn="base"/>
            <a:r>
              <a:rPr lang="en-US" sz="2100" dirty="0">
                <a:solidFill>
                  <a:schemeClr val="accent1">
                    <a:lumMod val="50000"/>
                  </a:schemeClr>
                </a:solidFill>
              </a:rPr>
              <a:t>FOOD CHOICES AND PREFERENCES OF COLLEGE STUDENTS</a:t>
            </a:r>
          </a:p>
          <a:p>
            <a:pPr fontAlgn="base"/>
            <a:endParaRPr lang="en-US" dirty="0"/>
          </a:p>
        </p:txBody>
      </p:sp>
      <p:sp>
        <p:nvSpPr>
          <p:cNvPr id="4" name="Text Placeholder 2">
            <a:extLst>
              <a:ext uri="{FF2B5EF4-FFF2-40B4-BE49-F238E27FC236}">
                <a16:creationId xmlns:a16="http://schemas.microsoft.com/office/drawing/2014/main" id="{D9CD346D-1AB6-422B-A422-7B5B762B4530}"/>
              </a:ext>
            </a:extLst>
          </p:cNvPr>
          <p:cNvSpPr txBox="1">
            <a:spLocks/>
          </p:cNvSpPr>
          <p:nvPr/>
        </p:nvSpPr>
        <p:spPr>
          <a:xfrm>
            <a:off x="5713412" y="1474435"/>
            <a:ext cx="6475412" cy="1802165"/>
          </a:xfrm>
          <a:prstGeom prst="rect">
            <a:avLst/>
          </a:prstGeom>
        </p:spPr>
        <p:txBody>
          <a:bodyPr vert="horz" lIns="91440" tIns="45720" rIns="91440" bIns="45720" rtlCol="0" anchor="t">
            <a:normAutofit fontScale="55000" lnSpcReduction="20000"/>
          </a:bodyPr>
          <a:lstStyle>
            <a:lvl1pPr marL="0" indent="0" algn="ctr" defTabSz="914400" rtl="0" eaLnBrk="1" latinLnBrk="0" hangingPunct="1">
              <a:lnSpc>
                <a:spcPct val="90000"/>
              </a:lnSpc>
              <a:spcBef>
                <a:spcPts val="0"/>
              </a:spcBef>
              <a:buClr>
                <a:schemeClr val="tx1"/>
              </a:buClr>
              <a:buFont typeface="Arial" pitchFamily="34" charset="0"/>
              <a:buNone/>
              <a:defRPr sz="2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1000"/>
              </a:spcBef>
              <a:buClr>
                <a:schemeClr val="tx1"/>
              </a:buClr>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Clr>
                <a:schemeClr val="tx1"/>
              </a:buClr>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Clr>
                <a:schemeClr val="tx1"/>
              </a:buClr>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Clr>
                <a:schemeClr val="tx1"/>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9pPr>
          </a:lstStyle>
          <a:p>
            <a:pPr algn="just"/>
            <a:r>
              <a:rPr lang="en-US" b="1" u="sng" dirty="0"/>
              <a:t>Figure : Reasons for comfort food</a:t>
            </a:r>
          </a:p>
          <a:p>
            <a:pPr algn="just"/>
            <a:endParaRPr lang="en-US" b="1" dirty="0"/>
          </a:p>
          <a:p>
            <a:pPr marL="342900" indent="-342900" algn="just">
              <a:buFont typeface="Arial" panose="020B0604020202020204" pitchFamily="34" charset="0"/>
              <a:buChar char="•"/>
            </a:pPr>
            <a:r>
              <a:rPr lang="en-US" dirty="0"/>
              <a:t>College kids have various food choices and few are preferred as comfort food by them depending on their mood swings.</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This graph shows the reasons for comfort food and analyses which gender is suffering or experiencing the extreme mood swings and also, who is more depressed or sad. </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As per the graph, Female students are having extreme mood swings comparatively, except for few like laziness or void with no such odd feelings and They are the ones who are feeling more depressed and sad.</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endParaRPr lang="en-US" dirty="0"/>
          </a:p>
        </p:txBody>
      </p:sp>
      <p:sp>
        <p:nvSpPr>
          <p:cNvPr id="5" name="Text Placeholder 2">
            <a:extLst>
              <a:ext uri="{FF2B5EF4-FFF2-40B4-BE49-F238E27FC236}">
                <a16:creationId xmlns:a16="http://schemas.microsoft.com/office/drawing/2014/main" id="{6B3A2B98-A213-4D14-BEEB-A22765A60023}"/>
              </a:ext>
            </a:extLst>
          </p:cNvPr>
          <p:cNvSpPr txBox="1">
            <a:spLocks/>
          </p:cNvSpPr>
          <p:nvPr/>
        </p:nvSpPr>
        <p:spPr>
          <a:xfrm>
            <a:off x="74612" y="5181600"/>
            <a:ext cx="6629400" cy="1600200"/>
          </a:xfrm>
          <a:prstGeom prst="rect">
            <a:avLst/>
          </a:prstGeom>
        </p:spPr>
        <p:txBody>
          <a:bodyPr vert="horz" lIns="91440" tIns="45720" rIns="91440" bIns="45720" rtlCol="0" anchor="t">
            <a:normAutofit fontScale="55000" lnSpcReduction="20000"/>
          </a:bodyPr>
          <a:lstStyle>
            <a:lvl1pPr marL="0" indent="0" algn="ctr" defTabSz="914400" rtl="0" eaLnBrk="1" latinLnBrk="0" hangingPunct="1">
              <a:lnSpc>
                <a:spcPct val="90000"/>
              </a:lnSpc>
              <a:spcBef>
                <a:spcPts val="0"/>
              </a:spcBef>
              <a:buClr>
                <a:schemeClr val="tx1"/>
              </a:buClr>
              <a:buFont typeface="Arial" pitchFamily="34" charset="0"/>
              <a:buNone/>
              <a:defRPr sz="2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1000"/>
              </a:spcBef>
              <a:buClr>
                <a:schemeClr val="tx1"/>
              </a:buClr>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Clr>
                <a:schemeClr val="tx1"/>
              </a:buClr>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Clr>
                <a:schemeClr val="tx1"/>
              </a:buClr>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Clr>
                <a:schemeClr val="tx1"/>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9pPr>
          </a:lstStyle>
          <a:p>
            <a:pPr algn="just"/>
            <a:r>
              <a:rPr lang="en-US" b="1" u="sng" dirty="0"/>
              <a:t>Figure : Change in eating habit</a:t>
            </a:r>
          </a:p>
          <a:p>
            <a:pPr algn="just"/>
            <a:endParaRPr lang="en-US" b="1" dirty="0"/>
          </a:p>
          <a:p>
            <a:pPr marL="342900" indent="-342900" algn="just">
              <a:buFont typeface="Arial" panose="020B0604020202020204" pitchFamily="34" charset="0"/>
              <a:buChar char="•"/>
            </a:pPr>
            <a:r>
              <a:rPr lang="en-US" dirty="0"/>
              <a:t>It is also recorded in the dataset that the eating habit of college kids changes rapidly.</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This graph shows the various levels of changes and discusses about which gender is likely to be having the worst changes.</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As per the graph, female students are highly having worst  food habits comparatively.</a:t>
            </a:r>
          </a:p>
          <a:p>
            <a:pPr marL="342900" indent="-342900" algn="just">
              <a:buFont typeface="Arial" panose="020B0604020202020204" pitchFamily="34" charset="0"/>
              <a:buChar char="•"/>
            </a:pPr>
            <a:endParaRPr lang="en-US" dirty="0"/>
          </a:p>
          <a:p>
            <a:pPr algn="just"/>
            <a:r>
              <a:rPr lang="en-US" dirty="0"/>
              <a:t>         Source : </a:t>
            </a:r>
            <a:r>
              <a:rPr lang="en-US" dirty="0">
                <a:hlinkClick r:id="rId2"/>
              </a:rPr>
              <a:t>https://www.kaggle.com/borapajo/food-choices/version/1/data</a:t>
            </a:r>
            <a:endParaRPr lang="en-US" dirty="0"/>
          </a:p>
          <a:p>
            <a:pPr marL="342900" indent="-342900" algn="just">
              <a:buFont typeface="Arial" panose="020B0604020202020204" pitchFamily="34" charset="0"/>
              <a:buChar char="•"/>
            </a:pPr>
            <a:endParaRPr lang="en-US" dirty="0"/>
          </a:p>
        </p:txBody>
      </p:sp>
      <p:sp>
        <p:nvSpPr>
          <p:cNvPr id="6" name="Text Placeholder 2">
            <a:extLst>
              <a:ext uri="{FF2B5EF4-FFF2-40B4-BE49-F238E27FC236}">
                <a16:creationId xmlns:a16="http://schemas.microsoft.com/office/drawing/2014/main" id="{05CBA8B6-A88C-455D-AF93-F17FB18C4C2F}"/>
              </a:ext>
            </a:extLst>
          </p:cNvPr>
          <p:cNvSpPr txBox="1">
            <a:spLocks/>
          </p:cNvSpPr>
          <p:nvPr/>
        </p:nvSpPr>
        <p:spPr>
          <a:xfrm>
            <a:off x="15427" y="674335"/>
            <a:ext cx="12173397" cy="634382"/>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0"/>
              </a:spcBef>
              <a:buClr>
                <a:schemeClr val="tx1"/>
              </a:buClr>
              <a:buFont typeface="Arial" pitchFamily="34" charset="0"/>
              <a:buNone/>
              <a:defRPr sz="24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1000"/>
              </a:spcBef>
              <a:buClr>
                <a:schemeClr val="tx1"/>
              </a:buClr>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Clr>
                <a:schemeClr val="tx1"/>
              </a:buClr>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Clr>
                <a:schemeClr val="tx1"/>
              </a:buClr>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Clr>
                <a:schemeClr val="tx1"/>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400" kern="1200">
                <a:solidFill>
                  <a:schemeClr val="tx1">
                    <a:tint val="75000"/>
                  </a:schemeClr>
                </a:solidFill>
                <a:latin typeface="+mn-lt"/>
                <a:ea typeface="+mn-ea"/>
                <a:cs typeface="+mn-cs"/>
              </a:defRPr>
            </a:lvl9pPr>
          </a:lstStyle>
          <a:p>
            <a:r>
              <a:rPr lang="en-US" sz="1500" dirty="0"/>
              <a:t>This is a raw and uncleaned dataset that includes information on food choices, nutrition, preferences, childhood favorites, and other information from Mercyhurst University students. There are 126 responses from students discussing briefly on how important is nutrition information for today's college kids.</a:t>
            </a:r>
          </a:p>
        </p:txBody>
      </p:sp>
      <p:pic>
        <p:nvPicPr>
          <p:cNvPr id="8" name="Picture 7">
            <a:extLst>
              <a:ext uri="{FF2B5EF4-FFF2-40B4-BE49-F238E27FC236}">
                <a16:creationId xmlns:a16="http://schemas.microsoft.com/office/drawing/2014/main" id="{CF1259ED-6262-418A-B65D-F987265F4A73}"/>
              </a:ext>
            </a:extLst>
          </p:cNvPr>
          <p:cNvPicPr>
            <a:picLocks noChangeAspect="1"/>
          </p:cNvPicPr>
          <p:nvPr/>
        </p:nvPicPr>
        <p:blipFill>
          <a:blip r:embed="rId3"/>
          <a:stretch>
            <a:fillRect/>
          </a:stretch>
        </p:blipFill>
        <p:spPr>
          <a:xfrm>
            <a:off x="243720" y="1474435"/>
            <a:ext cx="5317292" cy="35414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1C3F65C9-C1E9-4A6B-B51F-30E278BD633F}"/>
              </a:ext>
            </a:extLst>
          </p:cNvPr>
          <p:cNvPicPr>
            <a:picLocks noChangeAspect="1"/>
          </p:cNvPicPr>
          <p:nvPr/>
        </p:nvPicPr>
        <p:blipFill>
          <a:blip r:embed="rId4"/>
          <a:stretch>
            <a:fillRect/>
          </a:stretch>
        </p:blipFill>
        <p:spPr>
          <a:xfrm>
            <a:off x="6932613" y="3352800"/>
            <a:ext cx="4988402" cy="3429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Rectangle 12">
            <a:extLst>
              <a:ext uri="{FF2B5EF4-FFF2-40B4-BE49-F238E27FC236}">
                <a16:creationId xmlns:a16="http://schemas.microsoft.com/office/drawing/2014/main" id="{106C0F43-73A2-43AD-9940-E172D4B7DE37}"/>
              </a:ext>
            </a:extLst>
          </p:cNvPr>
          <p:cNvSpPr/>
          <p:nvPr/>
        </p:nvSpPr>
        <p:spPr>
          <a:xfrm>
            <a:off x="227012" y="674335"/>
            <a:ext cx="11811000" cy="69726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2626760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ood Gourmet 16x9">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31.potx" id="{8F8E9E25-2C38-4717-A833-0DAE028C25C2}" vid="{14501FF6-4632-48E1-9292-473BD8D8197B}"/>
    </a:ext>
  </a:extLst>
</a:theme>
</file>

<file path=ppt/theme/theme2.xml><?xml version="1.0" encoding="utf-8"?>
<a:theme xmlns:a="http://schemas.openxmlformats.org/drawingml/2006/main" name="Office Them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FoodGourmet">
      <a:dk1>
        <a:srgbClr val="4D0511"/>
      </a:dk1>
      <a:lt1>
        <a:sysClr val="window" lastClr="FFFFFF"/>
      </a:lt1>
      <a:dk2>
        <a:srgbClr val="000000"/>
      </a:dk2>
      <a:lt2>
        <a:srgbClr val="DDDDDD"/>
      </a:lt2>
      <a:accent1>
        <a:srgbClr val="CA2A1E"/>
      </a:accent1>
      <a:accent2>
        <a:srgbClr val="EE6612"/>
      </a:accent2>
      <a:accent3>
        <a:srgbClr val="EBA61D"/>
      </a:accent3>
      <a:accent4>
        <a:srgbClr val="70A22E"/>
      </a:accent4>
      <a:accent5>
        <a:srgbClr val="359986"/>
      </a:accent5>
      <a:accent6>
        <a:srgbClr val="8159A4"/>
      </a:accent6>
      <a:hlink>
        <a:srgbClr val="3777BD"/>
      </a:hlink>
      <a:folHlink>
        <a:srgbClr val="B2B2B2"/>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Food - preparation to presentation (widescreen)</Template>
  <TotalTime>103</TotalTime>
  <Words>231</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Cambria</vt:lpstr>
      <vt:lpstr>Food Gourmet 16x9</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Pictures Layout</dc:title>
  <dc:creator>Mounica Subramani</dc:creator>
  <cp:lastModifiedBy>Mounica Subramani</cp:lastModifiedBy>
  <cp:revision>6</cp:revision>
  <dcterms:created xsi:type="dcterms:W3CDTF">2018-02-13T05:00:24Z</dcterms:created>
  <dcterms:modified xsi:type="dcterms:W3CDTF">2018-02-13T06:44:09Z</dcterms:modified>
</cp:coreProperties>
</file>