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73" r:id="rId6"/>
    <p:sldId id="261" r:id="rId7"/>
    <p:sldId id="262" r:id="rId8"/>
    <p:sldId id="272" r:id="rId9"/>
    <p:sldId id="286" r:id="rId10"/>
    <p:sldId id="287" r:id="rId11"/>
    <p:sldId id="263" r:id="rId12"/>
    <p:sldId id="265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Budgets: Managing Costs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guide to setting, monitoring, and optimizing AWS Budgets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Budgets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Dash</a:t>
            </a:r>
            <a:r>
              <a:t>board shows budget summary, actual vs forecasted spend, and alerts configuration.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Budgets with AWS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budgets across multiple AWS accounts using consolidated billing.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Budgets &amp; Cost Optimization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RI &amp; Savings Plans</a:t>
            </a:r>
          </a:p>
          <a:p>
            <a:r>
              <a:t> Enable Auto Scaling</a:t>
            </a:r>
          </a:p>
          <a:p>
            <a:r>
              <a:t> Identify underutilized resources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– AWS Budgets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Delhivery achieved 15% cost savings on its cloud infrastructure in just 50 days by utilising cost and usage reports.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AWS Budgets Mistakes &amp; How to Avoid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setting alerts</a:t>
            </a:r>
          </a:p>
          <a:p>
            <a:r>
              <a:t> Ignoring Reserved Instances</a:t>
            </a:r>
          </a:p>
          <a:p>
            <a:r>
              <a:t> Not reviewing budgets regularly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can achieve cost efficiency by wisely implementing AWS tools namely Budgets and Cost explorer.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457200">
              <a:buNone/>
            </a:pPr>
            <a:endParaRPr lang="en-US" sz="4800"/>
          </a:p>
          <a:p>
            <a:pPr marL="457200" lvl="1" indent="457200" algn="ctr">
              <a:buNone/>
            </a:pPr>
            <a:r>
              <a:rPr lang="en-US" sz="5600"/>
              <a:t>Thank you</a:t>
            </a:r>
            <a:endParaRPr lang="en-US" sz="5600"/>
          </a:p>
          <a:p>
            <a:pPr marL="0" lvl="0" indent="457200" algn="ctr">
              <a:buNone/>
            </a:pPr>
            <a:r>
              <a:rPr lang="en-US" sz="5480"/>
              <a:t> Any questions</a:t>
            </a:r>
            <a:endParaRPr lang="en-US" sz="54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Budgets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Budgets help businesses set and track cost and usage limits.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Budgets vs AWS Cost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Budgets: Controls costs with alerts</a:t>
            </a:r>
          </a:p>
          <a:p>
            <a:r>
              <a:t>AWS Cost Explorer: Analyzes spending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Cost explorer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045" y="1600200"/>
            <a:ext cx="8550910" cy="4979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AWS Budgets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t>Cost Budget</a:t>
            </a:r>
          </a:p>
          <a:p>
            <a:r>
              <a:t> Usage Budget</a:t>
            </a:r>
          </a:p>
          <a:p>
            <a:r>
              <a:t> RI &amp; Savings Plans Budget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Create an AWS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AWS Cost Management Console</a:t>
            </a:r>
          </a:p>
          <a:p>
            <a:r>
              <a:t>2. Select AWS Budgets</a:t>
            </a:r>
          </a:p>
          <a:p>
            <a:r>
              <a:t>3. Create Budget</a:t>
            </a:r>
          </a:p>
          <a:p>
            <a:r>
              <a:t>4. Set Alerts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it works??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90" y="1783715"/>
            <a:ext cx="7515860" cy="4587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26565"/>
            <a:ext cx="8229600" cy="3671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085" y="193040"/>
            <a:ext cx="8182610" cy="5507990"/>
          </a:xfrm>
        </p:spPr>
        <p:txBody>
          <a:bodyPr>
            <a:noAutofit/>
          </a:bodyPr>
          <a:p>
            <a:r>
              <a:rPr lang="en-US" altLang="en-US" sz="2400"/>
              <a:t>The</a:t>
            </a:r>
            <a:r>
              <a:rPr lang="en-US" altLang="en-US" sz="2400" b="1"/>
              <a:t> budget </a:t>
            </a:r>
            <a:r>
              <a:rPr lang="en-US" altLang="en-US" sz="2400"/>
              <a:t>for “Project Beta” is set up in AWS Budgets. In this example, we focus on EC2 usage and identify the instances that belong to this project </a:t>
            </a:r>
            <a:endParaRPr lang="en-US" altLang="en-US" sz="2400"/>
          </a:p>
          <a:p>
            <a:r>
              <a:rPr lang="en-US" altLang="en-US" sz="2400"/>
              <a:t>The budget configuration also includes settings to send a notification on an </a:t>
            </a:r>
            <a:r>
              <a:rPr lang="en-US" altLang="en-US" sz="2400" b="1"/>
              <a:t>SNS topic</a:t>
            </a:r>
            <a:r>
              <a:rPr lang="en-US" altLang="en-US" sz="2400"/>
              <a:t> when the usage exceeds 100% of the budgeted amount. </a:t>
            </a:r>
            <a:endParaRPr lang="en-US" altLang="en-US" sz="2400"/>
          </a:p>
          <a:p>
            <a:r>
              <a:rPr lang="en-US" altLang="en-US" sz="2400"/>
              <a:t>The master </a:t>
            </a:r>
            <a:r>
              <a:rPr lang="en-US" altLang="en-US" sz="2400" b="1"/>
              <a:t>Lambda function</a:t>
            </a:r>
            <a:r>
              <a:rPr lang="en-US" altLang="en-US" sz="2400"/>
              <a:t> receives the SNS notification.</a:t>
            </a:r>
            <a:endParaRPr lang="en-US" altLang="en-US" sz="2400"/>
          </a:p>
          <a:p>
            <a:r>
              <a:rPr lang="en-US" altLang="en-US" sz="2400"/>
              <a:t>lambda function triggers execution of a</a:t>
            </a:r>
            <a:r>
              <a:rPr lang="en-US" altLang="en-US" sz="2400" b="1"/>
              <a:t> Step Functions </a:t>
            </a:r>
            <a:r>
              <a:rPr lang="en-US" altLang="en-US" sz="2400"/>
              <a:t>state machine to handle the situation. Step function can pass data along each step and make decisions</a:t>
            </a:r>
            <a:endParaRPr lang="en-US" altLang="en-US" sz="2400"/>
          </a:p>
          <a:p>
            <a:r>
              <a:rPr lang="en-US" altLang="en-US" sz="2400"/>
              <a:t>After the step functions workflow decides on the remedy, it invokes another </a:t>
            </a:r>
            <a:r>
              <a:rPr lang="en-US" altLang="en-US" sz="2400" b="1"/>
              <a:t>Lambda function </a:t>
            </a:r>
            <a:r>
              <a:rPr lang="en-US" altLang="en-US" sz="2400"/>
              <a:t>. The function interacts with IAM to effectively remove the user’s permissions to create an EC2 instance.</a:t>
            </a:r>
            <a:endParaRPr lang="en-US" altLang="en-US" sz="2400"/>
          </a:p>
          <a:p>
            <a:r>
              <a:rPr lang="en-US" altLang="en-US" sz="2400"/>
              <a:t>So that businesses save money and ensure to stay within budget.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2034</Words>
  <Application>WPS Presentation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AWS Budgets: Managing Costs Efficiently</vt:lpstr>
      <vt:lpstr>Introduction to AWS Budgets</vt:lpstr>
      <vt:lpstr>AWS Budgets vs AWS Cost Explorer</vt:lpstr>
      <vt:lpstr>Cost explorer</vt:lpstr>
      <vt:lpstr>Types of AWS Budgets</vt:lpstr>
      <vt:lpstr>How to Create an AWS Budget</vt:lpstr>
      <vt:lpstr>How it works??</vt:lpstr>
      <vt:lpstr>PowerPoint 演示文稿</vt:lpstr>
      <vt:lpstr>PowerPoint 演示文稿</vt:lpstr>
      <vt:lpstr>AWS Budgets Dashboard Overview</vt:lpstr>
      <vt:lpstr>AWS Budgets with AWS Organizations</vt:lpstr>
      <vt:lpstr>AWS Budgets &amp; Cost Optimization Best Practices</vt:lpstr>
      <vt:lpstr>Case Study – AWS Budgets in Action</vt:lpstr>
      <vt:lpstr>Common AWS Budgets Mistakes &amp; How to Avoid Them</vt:lpstr>
      <vt:lpstr>Conclusion &amp; 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Mounika Sree</cp:lastModifiedBy>
  <cp:revision>5</cp:revision>
  <dcterms:created xsi:type="dcterms:W3CDTF">2013-01-27T09:14:00Z</dcterms:created>
  <dcterms:modified xsi:type="dcterms:W3CDTF">2025-03-06T10:27:04Z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9A38C4B3ED954FA6947EB3A5D2F0500C_12</vt:lpwstr>
  </property>
  <property fmtid="{D5CDD505-2E9C-101B-9397-08002B2CF9AE}" pid="3" name="KSOProductBuildVer">
    <vt:lpwstr>1033-12.2.0.19805</vt:lpwstr>
  </property>
</Properties>
</file>