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09800" y="4448400"/>
            <a:ext cx="9144000" cy="1657118"/>
          </a:xfrm>
        </p:spPr>
        <p:txBody>
          <a:bodyPr/>
          <a:lstStyle/>
          <a:p>
            <a:r>
              <a:rPr lang="fr-FR" dirty="0" smtClean="0"/>
              <a:t>SENDGRID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340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39788" y="457201"/>
            <a:ext cx="9763768" cy="1075038"/>
          </a:xfrm>
        </p:spPr>
        <p:txBody>
          <a:bodyPr>
            <a:normAutofit/>
          </a:bodyPr>
          <a:lstStyle/>
          <a:p>
            <a:pPr algn="ctr"/>
            <a:r>
              <a:rPr lang="fr-FR" sz="5400" dirty="0" err="1" smtClean="0"/>
              <a:t>Attachments</a:t>
            </a:r>
            <a:endParaRPr lang="fr-FR" sz="540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2"/>
          </p:nvPr>
        </p:nvSpPr>
        <p:spPr>
          <a:xfrm>
            <a:off x="5152767" y="2150072"/>
            <a:ext cx="5623783" cy="1223323"/>
          </a:xfrm>
        </p:spPr>
        <p:txBody>
          <a:bodyPr>
            <a:normAutofit/>
          </a:bodyPr>
          <a:lstStyle/>
          <a:p>
            <a:endParaRPr lang="fr-FR" sz="28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150072"/>
            <a:ext cx="3457575" cy="454342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979" y="2150073"/>
            <a:ext cx="6385979" cy="375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39788" y="457201"/>
            <a:ext cx="9763768" cy="1075038"/>
          </a:xfrm>
        </p:spPr>
        <p:txBody>
          <a:bodyPr>
            <a:normAutofit/>
          </a:bodyPr>
          <a:lstStyle/>
          <a:p>
            <a:pPr algn="ctr"/>
            <a:r>
              <a:rPr lang="fr-FR" sz="5400" dirty="0" err="1" smtClean="0"/>
              <a:t>MailSettings</a:t>
            </a:r>
            <a:endParaRPr lang="fr-FR" sz="540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2"/>
          </p:nvPr>
        </p:nvSpPr>
        <p:spPr>
          <a:xfrm>
            <a:off x="5152767" y="2150072"/>
            <a:ext cx="5623783" cy="1223323"/>
          </a:xfrm>
        </p:spPr>
        <p:txBody>
          <a:bodyPr>
            <a:normAutofit/>
          </a:bodyPr>
          <a:lstStyle/>
          <a:p>
            <a:r>
              <a:rPr lang="fr-FR" sz="2800" dirty="0" err="1" smtClean="0"/>
              <a:t>Instantiate</a:t>
            </a:r>
            <a:r>
              <a:rPr lang="fr-FR" sz="2800" dirty="0" smtClean="0"/>
              <a:t> </a:t>
            </a:r>
            <a:r>
              <a:rPr lang="fr-FR" sz="2800" dirty="0" err="1" smtClean="0"/>
              <a:t>some</a:t>
            </a:r>
            <a:r>
              <a:rPr lang="fr-FR" sz="2800" dirty="0" smtClean="0"/>
              <a:t> settings </a:t>
            </a:r>
            <a:r>
              <a:rPr lang="fr-FR" sz="2800" dirty="0" err="1" smtClean="0"/>
              <a:t>like</a:t>
            </a:r>
            <a:r>
              <a:rPr lang="fr-FR" sz="2800" dirty="0" smtClean="0"/>
              <a:t> </a:t>
            </a:r>
            <a:r>
              <a:rPr lang="fr-FR" sz="2800" dirty="0" err="1" smtClean="0"/>
              <a:t>footer</a:t>
            </a:r>
            <a:r>
              <a:rPr lang="fr-FR" sz="2800" dirty="0" smtClean="0"/>
              <a:t>, </a:t>
            </a:r>
            <a:r>
              <a:rPr lang="fr-FR" sz="2800" dirty="0" err="1" smtClean="0"/>
              <a:t>spamTracking</a:t>
            </a:r>
            <a:r>
              <a:rPr lang="fr-FR" sz="2800" dirty="0" smtClean="0"/>
              <a:t>, </a:t>
            </a:r>
            <a:r>
              <a:rPr lang="fr-FR" sz="2800" dirty="0" err="1" smtClean="0"/>
              <a:t>bounceTracking</a:t>
            </a:r>
            <a:r>
              <a:rPr lang="fr-FR" sz="2800" dirty="0" smtClean="0"/>
              <a:t> etc.</a:t>
            </a:r>
            <a:endParaRPr lang="fr-FR" sz="28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92" y="2150072"/>
            <a:ext cx="34480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02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39788" y="457201"/>
            <a:ext cx="9763768" cy="1075038"/>
          </a:xfrm>
        </p:spPr>
        <p:txBody>
          <a:bodyPr>
            <a:normAutofit/>
          </a:bodyPr>
          <a:lstStyle/>
          <a:p>
            <a:pPr algn="ctr"/>
            <a:r>
              <a:rPr lang="fr-FR" sz="5400" dirty="0" err="1"/>
              <a:t>P</a:t>
            </a:r>
            <a:r>
              <a:rPr lang="fr-FR" sz="5400" dirty="0" err="1" smtClean="0"/>
              <a:t>ersonalization</a:t>
            </a:r>
            <a:endParaRPr lang="fr-FR" sz="540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2"/>
          </p:nvPr>
        </p:nvSpPr>
        <p:spPr>
          <a:xfrm>
            <a:off x="5152767" y="2150072"/>
            <a:ext cx="5623783" cy="1223323"/>
          </a:xfrm>
        </p:spPr>
        <p:txBody>
          <a:bodyPr>
            <a:normAutofit/>
          </a:bodyPr>
          <a:lstStyle/>
          <a:p>
            <a:endParaRPr lang="fr-FR" sz="28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294" y="3712176"/>
            <a:ext cx="7346333" cy="232111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85" y="2150072"/>
            <a:ext cx="34575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04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152" y="1048265"/>
            <a:ext cx="7286423" cy="472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05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It </a:t>
            </a:r>
            <a:r>
              <a:rPr lang="fr-FR" sz="3600" dirty="0" err="1" smtClean="0"/>
              <a:t>doesn’t</a:t>
            </a:r>
            <a:r>
              <a:rPr lang="fr-FR" sz="3600" dirty="0" smtClean="0"/>
              <a:t> </a:t>
            </a:r>
            <a:r>
              <a:rPr lang="fr-FR" sz="3600" dirty="0" err="1" smtClean="0"/>
              <a:t>pay</a:t>
            </a:r>
            <a:r>
              <a:rPr lang="fr-FR" sz="3600" dirty="0" smtClean="0"/>
              <a:t> to hit ‘</a:t>
            </a:r>
            <a:r>
              <a:rPr lang="fr-FR" sz="3600" dirty="0" err="1" smtClean="0"/>
              <a:t>send</a:t>
            </a:r>
            <a:r>
              <a:rPr lang="fr-FR" sz="3600" dirty="0" smtClean="0"/>
              <a:t>’ and </a:t>
            </a:r>
            <a:r>
              <a:rPr lang="fr-FR" sz="3600" dirty="0" err="1" smtClean="0"/>
              <a:t>hope</a:t>
            </a:r>
            <a:r>
              <a:rPr lang="fr-FR" sz="3600" dirty="0" smtClean="0"/>
              <a:t> for the best</a:t>
            </a:r>
            <a:endParaRPr lang="fr-FR" sz="3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3"/>
          </p:nvPr>
        </p:nvSpPr>
        <p:spPr/>
        <p:txBody>
          <a:bodyPr>
            <a:normAutofit/>
          </a:bodyPr>
          <a:lstStyle/>
          <a:p>
            <a:pPr algn="r"/>
            <a:r>
              <a:rPr lang="fr-FR" sz="1600" dirty="0" smtClean="0"/>
              <a:t>Manager Email </a:t>
            </a:r>
            <a:r>
              <a:rPr lang="fr-FR" sz="1600" dirty="0" err="1" smtClean="0"/>
              <a:t>Prgrams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431525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</a:t>
            </a:r>
            <a:r>
              <a:rPr lang="fr-FR" dirty="0" smtClean="0"/>
              <a:t>uppression/</a:t>
            </a:r>
            <a:r>
              <a:rPr lang="fr-FR" dirty="0" err="1" smtClean="0"/>
              <a:t>invalid_emails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1598269"/>
            <a:ext cx="75628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87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suppression/</a:t>
            </a:r>
            <a:r>
              <a:rPr lang="fr-FR" dirty="0" err="1" smtClean="0"/>
              <a:t>spam_reports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278" y="1856216"/>
            <a:ext cx="7919444" cy="443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43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TrackingSettings</a:t>
            </a:r>
            <a:r>
              <a:rPr lang="fr-FR" dirty="0" smtClean="0"/>
              <a:t> </a:t>
            </a:r>
            <a:r>
              <a:rPr lang="fr-FR" dirty="0" err="1" smtClean="0"/>
              <a:t>endpoints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7137" y="2579604"/>
            <a:ext cx="7157726" cy="2730333"/>
          </a:xfrm>
        </p:spPr>
        <p:txBody>
          <a:bodyPr/>
          <a:lstStyle/>
          <a:p>
            <a:r>
              <a:rPr lang="fr-FR" sz="3600" dirty="0" err="1" smtClean="0"/>
              <a:t>Tracking_settings</a:t>
            </a:r>
            <a:r>
              <a:rPr lang="fr-FR" sz="3600" dirty="0" smtClean="0"/>
              <a:t>/click</a:t>
            </a:r>
          </a:p>
          <a:p>
            <a:r>
              <a:rPr lang="fr-FR" sz="3600" dirty="0" err="1" smtClean="0"/>
              <a:t>Tracking_settings</a:t>
            </a:r>
            <a:r>
              <a:rPr lang="fr-FR" sz="3600" dirty="0" smtClean="0"/>
              <a:t>/open</a:t>
            </a:r>
          </a:p>
          <a:p>
            <a:r>
              <a:rPr lang="fr-FR" sz="3600" dirty="0" err="1" smtClean="0"/>
              <a:t>Tracking_settings</a:t>
            </a:r>
            <a:r>
              <a:rPr lang="fr-FR" sz="3600" dirty="0" smtClean="0"/>
              <a:t>/</a:t>
            </a:r>
            <a:r>
              <a:rPr lang="fr-FR" sz="3600" dirty="0" err="1" smtClean="0"/>
              <a:t>subscription</a:t>
            </a:r>
            <a:endParaRPr lang="fr-FR" sz="3600" dirty="0" smtClean="0"/>
          </a:p>
          <a:p>
            <a:r>
              <a:rPr lang="fr-FR" sz="3600" dirty="0" err="1" smtClean="0"/>
              <a:t>Tracking_settings</a:t>
            </a:r>
            <a:r>
              <a:rPr lang="fr-FR" sz="3600" dirty="0" smtClean="0"/>
              <a:t>/</a:t>
            </a:r>
            <a:r>
              <a:rPr lang="fr-FR" sz="3600" dirty="0" err="1" smtClean="0"/>
              <a:t>google_analytics</a:t>
            </a:r>
            <a:endParaRPr lang="fr-FR" sz="3600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90450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2158" y="248268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7200" dirty="0" err="1" smtClean="0"/>
              <a:t>Thank</a:t>
            </a:r>
            <a:r>
              <a:rPr lang="fr-FR" sz="7200" dirty="0" smtClean="0"/>
              <a:t> </a:t>
            </a:r>
            <a:r>
              <a:rPr lang="fr-FR" sz="7200" dirty="0" err="1" smtClean="0"/>
              <a:t>you</a:t>
            </a: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102170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Sendgrid</a:t>
            </a:r>
            <a:r>
              <a:rPr lang="fr-FR" dirty="0" smtClean="0"/>
              <a:t> ?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2625" y="2382044"/>
            <a:ext cx="60293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0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APIs </a:t>
            </a:r>
            <a:r>
              <a:rPr lang="fr-FR" dirty="0" err="1" smtClean="0"/>
              <a:t>Overview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3575" y="2353469"/>
            <a:ext cx="60674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8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The </a:t>
            </a:r>
            <a:r>
              <a:rPr lang="fr-FR" dirty="0" err="1" smtClean="0"/>
              <a:t>indboud</a:t>
            </a:r>
            <a:r>
              <a:rPr lang="fr-FR" dirty="0" smtClean="0"/>
              <a:t> </a:t>
            </a:r>
            <a:r>
              <a:rPr lang="fr-FR" dirty="0" err="1" smtClean="0"/>
              <a:t>parse</a:t>
            </a:r>
            <a:r>
              <a:rPr lang="fr-FR" dirty="0" smtClean="0"/>
              <a:t> data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4062" y="3225006"/>
            <a:ext cx="58864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6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Mail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7562" y="2096294"/>
            <a:ext cx="32194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8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39788" y="457201"/>
            <a:ext cx="9763768" cy="1075038"/>
          </a:xfrm>
        </p:spPr>
        <p:txBody>
          <a:bodyPr>
            <a:normAutofit/>
          </a:bodyPr>
          <a:lstStyle/>
          <a:p>
            <a:pPr algn="ctr"/>
            <a:r>
              <a:rPr lang="fr-FR" sz="5400" dirty="0" err="1" smtClean="0"/>
              <a:t>From</a:t>
            </a:r>
            <a:endParaRPr lang="fr-FR" sz="54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788" y="1958545"/>
            <a:ext cx="3457575" cy="4572000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half" idx="2"/>
          </p:nvPr>
        </p:nvSpPr>
        <p:spPr>
          <a:xfrm>
            <a:off x="5152767" y="2150072"/>
            <a:ext cx="5623783" cy="1421029"/>
          </a:xfrm>
        </p:spPr>
        <p:txBody>
          <a:bodyPr>
            <a:normAutofit/>
          </a:bodyPr>
          <a:lstStyle/>
          <a:p>
            <a:r>
              <a:rPr lang="fr-FR" sz="2800" dirty="0" smtClean="0"/>
              <a:t>How </a:t>
            </a:r>
            <a:r>
              <a:rPr lang="fr-FR" sz="2800" dirty="0" err="1" smtClean="0"/>
              <a:t>your</a:t>
            </a:r>
            <a:r>
              <a:rPr lang="fr-FR" sz="2800" dirty="0" smtClean="0"/>
              <a:t> </a:t>
            </a:r>
            <a:r>
              <a:rPr lang="fr-FR" sz="2800" dirty="0" err="1" smtClean="0"/>
              <a:t>name</a:t>
            </a:r>
            <a:r>
              <a:rPr lang="fr-FR" sz="2800" dirty="0" smtClean="0"/>
              <a:t>/email </a:t>
            </a:r>
            <a:r>
              <a:rPr lang="fr-FR" sz="2800" dirty="0" err="1" smtClean="0"/>
              <a:t>adress</a:t>
            </a:r>
            <a:r>
              <a:rPr lang="fr-FR" sz="2800" dirty="0" smtClean="0"/>
              <a:t> </a:t>
            </a:r>
            <a:r>
              <a:rPr lang="fr-FR" sz="2800" dirty="0" err="1" smtClean="0"/>
              <a:t>appears</a:t>
            </a:r>
            <a:r>
              <a:rPr lang="fr-FR" sz="2800" dirty="0" smtClean="0"/>
              <a:t> in the </a:t>
            </a:r>
            <a:r>
              <a:rPr lang="fr-FR" sz="2800" dirty="0" err="1" smtClean="0"/>
              <a:t>recipient’s</a:t>
            </a:r>
            <a:r>
              <a:rPr lang="fr-FR" sz="2800" dirty="0" smtClean="0"/>
              <a:t> </a:t>
            </a:r>
            <a:r>
              <a:rPr lang="fr-FR" sz="2800" dirty="0" err="1" smtClean="0"/>
              <a:t>inbox</a:t>
            </a:r>
            <a:endParaRPr lang="fr-FR" sz="28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631" y="3571101"/>
            <a:ext cx="5560545" cy="179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2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39788" y="457201"/>
            <a:ext cx="9763768" cy="1075038"/>
          </a:xfrm>
        </p:spPr>
        <p:txBody>
          <a:bodyPr>
            <a:normAutofit/>
          </a:bodyPr>
          <a:lstStyle/>
          <a:p>
            <a:pPr algn="ctr"/>
            <a:r>
              <a:rPr lang="fr-FR" sz="5400" dirty="0" err="1" smtClean="0"/>
              <a:t>Subject</a:t>
            </a:r>
            <a:endParaRPr lang="fr-FR" sz="540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2"/>
          </p:nvPr>
        </p:nvSpPr>
        <p:spPr>
          <a:xfrm>
            <a:off x="5152767" y="2150072"/>
            <a:ext cx="5623783" cy="1421029"/>
          </a:xfrm>
        </p:spPr>
        <p:txBody>
          <a:bodyPr>
            <a:normAutofit/>
          </a:bodyPr>
          <a:lstStyle/>
          <a:p>
            <a:r>
              <a:rPr lang="fr-FR" sz="2800" dirty="0" smtClean="0"/>
              <a:t>The mail </a:t>
            </a:r>
            <a:r>
              <a:rPr lang="fr-FR" sz="2800" dirty="0" err="1" smtClean="0"/>
              <a:t>subject</a:t>
            </a:r>
            <a:endParaRPr lang="fr-FR" sz="28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67" y="2150072"/>
            <a:ext cx="3457575" cy="45624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900" y="3571102"/>
            <a:ext cx="5817204" cy="11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5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39788" y="457201"/>
            <a:ext cx="9763768" cy="1075038"/>
          </a:xfrm>
        </p:spPr>
        <p:txBody>
          <a:bodyPr>
            <a:normAutofit/>
          </a:bodyPr>
          <a:lstStyle/>
          <a:p>
            <a:pPr algn="ctr"/>
            <a:r>
              <a:rPr lang="fr-FR" sz="5400" dirty="0" err="1" smtClean="0"/>
              <a:t>TemplateId</a:t>
            </a:r>
            <a:endParaRPr lang="fr-FR" sz="540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2"/>
          </p:nvPr>
        </p:nvSpPr>
        <p:spPr>
          <a:xfrm>
            <a:off x="5152767" y="2150072"/>
            <a:ext cx="5623783" cy="1223323"/>
          </a:xfrm>
        </p:spPr>
        <p:txBody>
          <a:bodyPr>
            <a:normAutofit/>
          </a:bodyPr>
          <a:lstStyle/>
          <a:p>
            <a:r>
              <a:rPr lang="fr-FR" sz="2800" dirty="0" smtClean="0"/>
              <a:t>The </a:t>
            </a:r>
            <a:r>
              <a:rPr lang="fr-FR" sz="2800" dirty="0" err="1" smtClean="0"/>
              <a:t>template</a:t>
            </a:r>
            <a:r>
              <a:rPr lang="fr-FR" sz="2800" dirty="0" smtClean="0"/>
              <a:t> </a:t>
            </a:r>
            <a:r>
              <a:rPr lang="fr-FR" sz="2800" dirty="0" err="1" smtClean="0"/>
              <a:t>that</a:t>
            </a:r>
            <a:r>
              <a:rPr lang="fr-FR" sz="2800" dirty="0" smtClean="0"/>
              <a:t> </a:t>
            </a:r>
            <a:r>
              <a:rPr lang="fr-FR" sz="2800" dirty="0" err="1" smtClean="0"/>
              <a:t>you</a:t>
            </a:r>
            <a:r>
              <a:rPr lang="fr-FR" sz="2800" dirty="0" smtClean="0"/>
              <a:t> </a:t>
            </a:r>
            <a:r>
              <a:rPr lang="fr-FR" sz="2800" dirty="0" err="1" smtClean="0"/>
              <a:t>want</a:t>
            </a:r>
            <a:r>
              <a:rPr lang="fr-FR" sz="2800" dirty="0" smtClean="0"/>
              <a:t> to use</a:t>
            </a:r>
            <a:endParaRPr lang="fr-FR" sz="28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45" y="2150072"/>
            <a:ext cx="3448050" cy="45339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070" y="3459888"/>
            <a:ext cx="7200740" cy="87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02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39788" y="457201"/>
            <a:ext cx="9763768" cy="1075038"/>
          </a:xfrm>
        </p:spPr>
        <p:txBody>
          <a:bodyPr>
            <a:normAutofit/>
          </a:bodyPr>
          <a:lstStyle/>
          <a:p>
            <a:pPr algn="ctr"/>
            <a:r>
              <a:rPr lang="fr-FR" sz="5400" dirty="0" smtClean="0"/>
              <a:t>Content</a:t>
            </a:r>
            <a:endParaRPr lang="fr-FR" sz="540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2"/>
          </p:nvPr>
        </p:nvSpPr>
        <p:spPr>
          <a:xfrm>
            <a:off x="5152767" y="2150072"/>
            <a:ext cx="5623783" cy="1223323"/>
          </a:xfrm>
        </p:spPr>
        <p:txBody>
          <a:bodyPr>
            <a:normAutofit/>
          </a:bodyPr>
          <a:lstStyle/>
          <a:p>
            <a:r>
              <a:rPr lang="fr-FR" sz="2800" dirty="0" smtClean="0"/>
              <a:t>The  « main course » of </a:t>
            </a:r>
            <a:r>
              <a:rPr lang="fr-FR" sz="2800" dirty="0" err="1" smtClean="0"/>
              <a:t>your</a:t>
            </a:r>
            <a:r>
              <a:rPr lang="fr-FR" sz="2800" dirty="0" smtClean="0"/>
              <a:t> email</a:t>
            </a:r>
            <a:endParaRPr lang="fr-FR" sz="28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150072"/>
            <a:ext cx="3457575" cy="45434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862" y="3590024"/>
            <a:ext cx="7267142" cy="119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31988"/>
      </p:ext>
    </p:extLst>
  </p:cSld>
  <p:clrMapOvr>
    <a:masterClrMapping/>
  </p:clrMapOvr>
</p:sld>
</file>

<file path=ppt/theme/theme1.xml><?xml version="1.0" encoding="utf-8"?>
<a:theme xmlns:a="http://schemas.openxmlformats.org/drawingml/2006/main" name="Profondeur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TM04033923[[fn=Profondeur]]</Template>
  <TotalTime>470</TotalTime>
  <Words>76</Words>
  <Application>Microsoft Office PowerPoint</Application>
  <PresentationFormat>Grand écran</PresentationFormat>
  <Paragraphs>27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1" baseType="lpstr">
      <vt:lpstr>Arial</vt:lpstr>
      <vt:lpstr>Corbel</vt:lpstr>
      <vt:lpstr>Profondeur</vt:lpstr>
      <vt:lpstr>SENDGRID</vt:lpstr>
      <vt:lpstr>What is Sendgrid ?</vt:lpstr>
      <vt:lpstr>APIs Overview</vt:lpstr>
      <vt:lpstr>The indboud parse data</vt:lpstr>
      <vt:lpstr>Mail</vt:lpstr>
      <vt:lpstr>From</vt:lpstr>
      <vt:lpstr>Subject</vt:lpstr>
      <vt:lpstr>TemplateId</vt:lpstr>
      <vt:lpstr>Content</vt:lpstr>
      <vt:lpstr>Attachments</vt:lpstr>
      <vt:lpstr>MailSettings</vt:lpstr>
      <vt:lpstr>Personalization</vt:lpstr>
      <vt:lpstr>Présentation PowerPoint</vt:lpstr>
      <vt:lpstr>It doesn’t pay to hit ‘send’ and hope for the best</vt:lpstr>
      <vt:lpstr>suppression/invalid_emails</vt:lpstr>
      <vt:lpstr>suppression/spam_reports</vt:lpstr>
      <vt:lpstr>TrackingSettings endpoints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SENDGRID</dc:title>
  <dc:creator>Adrien MOUNIER</dc:creator>
  <cp:lastModifiedBy>Adrien MOUNIER</cp:lastModifiedBy>
  <cp:revision>20</cp:revision>
  <dcterms:created xsi:type="dcterms:W3CDTF">2016-07-20T09:45:32Z</dcterms:created>
  <dcterms:modified xsi:type="dcterms:W3CDTF">2016-07-21T09:43:53Z</dcterms:modified>
</cp:coreProperties>
</file>