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1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D89237-EDA3-4463-AA83-82C534EB7A1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94BA-109E-45A2-9BA8-D7DE6C2C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7E8E-FE7A-8DED-2C36-3623A825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D96F-5A3B-BC80-13B2-79D6F50BB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Day 1</a:t>
            </a:r>
          </a:p>
        </p:txBody>
      </p:sp>
    </p:spTree>
    <p:extLst>
      <p:ext uri="{BB962C8B-B14F-4D97-AF65-F5344CB8AC3E}">
        <p14:creationId xmlns:p14="http://schemas.microsoft.com/office/powerpoint/2010/main" val="282160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932-8804-E205-AB0A-B9C39B20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Workflow 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CAD0-2FE2-503F-519F-33C7B950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Utilizing cloud services for collaborative work</a:t>
            </a:r>
          </a:p>
          <a:p>
            <a:r>
              <a:rPr lang="en-US" dirty="0"/>
              <a:t> Version control and file organization</a:t>
            </a:r>
          </a:p>
          <a:p>
            <a:r>
              <a:rPr lang="en-US" dirty="0"/>
              <a:t> Handing off designs to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A5C-53A7-1050-BF62-F150281E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FC97-0C4F-A8F1-A84B-5CD75635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6B88-2877-3E67-6628-102DBEF9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Adobe Photoshop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EB54-63F6-16A1-B110-42EFBEA6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Brief history and evolution</a:t>
            </a:r>
          </a:p>
          <a:p>
            <a:r>
              <a:rPr lang="en-US" dirty="0"/>
              <a:t> Importance of Photoshop in design workflows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A3BC-2DEF-0BDF-2831-02D812DB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Photoshop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47DF-04EC-6EAD-35E6-26921B8B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Menu bar, toolbar, and panels</a:t>
            </a:r>
          </a:p>
          <a:p>
            <a:r>
              <a:rPr lang="en-US" dirty="0"/>
              <a:t>Navigation and zooming</a:t>
            </a:r>
          </a:p>
          <a:p>
            <a:r>
              <a:rPr lang="en-US" dirty="0"/>
              <a:t> Layers panel and its significance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01C6-D48C-2466-D6B4-506F72EB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Tools and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E900-8132-4516-A5E4-64CAA190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tools (Rectangular Marquee, Elliptical Marquee, Lasso)</a:t>
            </a:r>
          </a:p>
          <a:p>
            <a:r>
              <a:rPr lang="en-US" dirty="0"/>
              <a:t>Move tool and its role in rearranging elements</a:t>
            </a:r>
          </a:p>
          <a:p>
            <a:r>
              <a:rPr lang="en-US" dirty="0"/>
              <a:t>Brush tool and painting basics</a:t>
            </a:r>
          </a:p>
          <a:p>
            <a:r>
              <a:rPr lang="en-US" dirty="0"/>
              <a:t>Text tool for adding text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2742-5709-35DC-9D44-67C8C49D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Layers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1CDC-663B-105E-6DBD-20E05B45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Layer organization and hierarchy</a:t>
            </a:r>
          </a:p>
          <a:p>
            <a:r>
              <a:rPr lang="en-US" dirty="0"/>
              <a:t> Layer styles and effects</a:t>
            </a:r>
          </a:p>
          <a:p>
            <a:r>
              <a:rPr lang="en-US" dirty="0"/>
              <a:t> Grouping and linking layers for better organization</a:t>
            </a:r>
          </a:p>
          <a:p>
            <a:r>
              <a:rPr lang="en-US" dirty="0"/>
              <a:t> Understanding blending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3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9FA3-468F-F2FB-1D9B-F05420D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Editing and Adjustment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803C-FC22-EFE0-4D47-254E2894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Cropping and resizing images</a:t>
            </a:r>
          </a:p>
          <a:p>
            <a:r>
              <a:rPr lang="en-US" dirty="0"/>
              <a:t>Color adjustments (brightness, contrast, saturation)</a:t>
            </a:r>
          </a:p>
          <a:p>
            <a:r>
              <a:rPr lang="en-US" dirty="0"/>
              <a:t>Filters and image effects</a:t>
            </a:r>
          </a:p>
          <a:p>
            <a:r>
              <a:rPr lang="en-US" dirty="0"/>
              <a:t>Retouching tools (Clone Stamp, Healing Brush)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5EB-41E6-173C-757F-0D86869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Mobile Apps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E15E-74BB-1881-E981-4AF23CCC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Artboard creation for different screen sizes</a:t>
            </a:r>
          </a:p>
          <a:p>
            <a:r>
              <a:rPr lang="en-US" dirty="0"/>
              <a:t>Pixel-perfect design considerations</a:t>
            </a:r>
          </a:p>
          <a:p>
            <a:r>
              <a:rPr lang="en-US" dirty="0"/>
              <a:t>Exporting assets for mobile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3D1C-C1CE-1610-C478-836ADC1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 in Mobile App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4257-5C39-A780-C315-A4384E47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Choosing fonts for readability</a:t>
            </a:r>
          </a:p>
          <a:p>
            <a:r>
              <a:rPr lang="en-US" dirty="0"/>
              <a:t> Text alignment and spacing</a:t>
            </a:r>
          </a:p>
          <a:p>
            <a:r>
              <a:rPr lang="en-US" dirty="0"/>
              <a:t> Text effects and layer styles for typography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38A1-D478-A18E-5FB5-2C6DD9A1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Assets for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0A83-B62A-2F42-003B-55306BA0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Slicing and exporting images</a:t>
            </a:r>
          </a:p>
          <a:p>
            <a:r>
              <a:rPr lang="en-US" dirty="0"/>
              <a:t> Generating assets for different screen densities</a:t>
            </a:r>
          </a:p>
          <a:p>
            <a:r>
              <a:rPr lang="en-US" dirty="0"/>
              <a:t>Export formats and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7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230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Photoshop</vt:lpstr>
      <vt:lpstr>Overview of Adobe Photoshop</vt:lpstr>
      <vt:lpstr>Understanding the Photoshop Interface </vt:lpstr>
      <vt:lpstr>Basic Tools and Functions </vt:lpstr>
      <vt:lpstr>Working with Layers </vt:lpstr>
      <vt:lpstr>Image Editing and Adjustment </vt:lpstr>
      <vt:lpstr>Designing for Mobile Apps </vt:lpstr>
      <vt:lpstr>Typography in Mobile App Design </vt:lpstr>
      <vt:lpstr>Exporting Assets for Development </vt:lpstr>
      <vt:lpstr>Collaboration and Workflow Tips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Mounik Kama</dc:creator>
  <cp:lastModifiedBy>Mounik Kama</cp:lastModifiedBy>
  <cp:revision>1</cp:revision>
  <dcterms:created xsi:type="dcterms:W3CDTF">2024-02-20T21:19:05Z</dcterms:created>
  <dcterms:modified xsi:type="dcterms:W3CDTF">2024-02-20T21:22:21Z</dcterms:modified>
</cp:coreProperties>
</file>