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74" r:id="rId3"/>
    <p:sldId id="259" r:id="rId4"/>
    <p:sldId id="301" r:id="rId5"/>
    <p:sldId id="262" r:id="rId6"/>
    <p:sldId id="285" r:id="rId7"/>
    <p:sldId id="316" r:id="rId8"/>
    <p:sldId id="312" r:id="rId9"/>
    <p:sldId id="317" r:id="rId10"/>
    <p:sldId id="318" r:id="rId11"/>
    <p:sldId id="313" r:id="rId12"/>
    <p:sldId id="314" r:id="rId13"/>
    <p:sldId id="311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51" d="100"/>
          <a:sy n="51" d="100"/>
        </p:scale>
        <p:origin x="173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3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https://www.educative.io/edpresso/one-hot-encoding-in-python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4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88B2-43E5-4C47-B9D7-153A25C9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FC5A0-3DD4-4E84-B3D1-DC76C69B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FE8D6-9B6F-4726-9183-F4554CBA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828800"/>
            <a:ext cx="96488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2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C0EA-0951-421D-9FD1-7E162AFE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5408-3C01-4DC1-A44F-2470BAE6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vector representation of a categorical value</a:t>
            </a:r>
          </a:p>
          <a:p>
            <a:r>
              <a:rPr lang="en-US" dirty="0"/>
              <a:t>This is a type of preprocessing used in machine learning</a:t>
            </a:r>
          </a:p>
          <a:p>
            <a:pPr lvl="1"/>
            <a:r>
              <a:rPr lang="en-US" dirty="0"/>
              <a:t>We will talk more about this in a few weeks!</a:t>
            </a:r>
          </a:p>
          <a:p>
            <a:r>
              <a:rPr lang="en-US" dirty="0"/>
              <a:t>So, you are converting categories to numbers so they can be processed better and more efficiently!</a:t>
            </a:r>
          </a:p>
          <a:p>
            <a:r>
              <a:rPr lang="en-US" dirty="0"/>
              <a:t>You are creating dummy variables… BUT This can lead to the Dummy Variable Trap</a:t>
            </a:r>
          </a:p>
        </p:txBody>
      </p:sp>
    </p:spTree>
    <p:extLst>
      <p:ext uri="{BB962C8B-B14F-4D97-AF65-F5344CB8AC3E}">
        <p14:creationId xmlns:p14="http://schemas.microsoft.com/office/powerpoint/2010/main" val="238591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02E6-1A15-4366-8E2B-6957CD3F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 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7FCC-3177-445A-8CEB-2734824E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variables are multicollinear </a:t>
            </a:r>
          </a:p>
          <a:p>
            <a:r>
              <a:rPr lang="en-US" dirty="0"/>
              <a:t>Simply: variables are highly correlated, and one can be predicted from one or more others</a:t>
            </a:r>
          </a:p>
          <a:p>
            <a:endParaRPr lang="en-US" dirty="0"/>
          </a:p>
          <a:p>
            <a:r>
              <a:rPr lang="en-US" dirty="0"/>
              <a:t>Example: creating a dummy variable for male and a dummy variable for female is redundant</a:t>
            </a:r>
          </a:p>
        </p:txBody>
      </p:sp>
    </p:spTree>
    <p:extLst>
      <p:ext uri="{BB962C8B-B14F-4D97-AF65-F5344CB8AC3E}">
        <p14:creationId xmlns:p14="http://schemas.microsoft.com/office/powerpoint/2010/main" val="374264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OutstandingOpsEngineer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Take the following list [0,1,2,3,4,5,6,7,8,9] and reverse it. Try to come up with the simplest way of doing this you can.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list comprehension to take the reversed list and divide </a:t>
            </a:r>
            <a:r>
              <a:rPr lang="en-US"/>
              <a:t>each value by two.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Remaining Presentations (45 mins)</a:t>
            </a:r>
          </a:p>
          <a:p>
            <a:r>
              <a:rPr lang="en-US" dirty="0"/>
              <a:t>Break (10 mins)</a:t>
            </a:r>
          </a:p>
          <a:p>
            <a:r>
              <a:rPr lang="en-US" dirty="0"/>
              <a:t>Linear Algebra in Python (45 mins)</a:t>
            </a:r>
          </a:p>
          <a:p>
            <a:r>
              <a:rPr lang="en-US" dirty="0"/>
              <a:t>Break (5 mins)</a:t>
            </a:r>
          </a:p>
          <a:p>
            <a:r>
              <a:rPr lang="en-US" dirty="0"/>
              <a:t>Group Exercise (60 mins)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have completed 11 of the 12 assignments by May 26</a:t>
            </a:r>
            <a:r>
              <a:rPr lang="en-US" baseline="30000" dirty="0"/>
              <a:t>th</a:t>
            </a:r>
            <a:r>
              <a:rPr lang="en-US" dirty="0"/>
              <a:t> to continue is this course!</a:t>
            </a:r>
          </a:p>
          <a:p>
            <a:r>
              <a:rPr lang="en-US" dirty="0"/>
              <a:t>We will tend to have more complex homework questions but fewer questions in each assignment. Expect 6-10.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Presentations (45 mins)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OutstandingOpsEngineer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5993-23A3-46D7-94C8-8D55EFD6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5EED-DF95-4DE2-B756-1AA0546E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math </a:t>
            </a:r>
          </a:p>
          <a:p>
            <a:pPr lvl="1"/>
            <a:r>
              <a:rPr lang="en-US" dirty="0"/>
              <a:t>What is a vector?</a:t>
            </a:r>
          </a:p>
          <a:p>
            <a:pPr marL="274320" lvl="1" indent="0">
              <a:buNone/>
            </a:pPr>
            <a:r>
              <a:rPr lang="en-US" dirty="0"/>
              <a:t>Has magnitude and direction</a:t>
            </a:r>
          </a:p>
          <a:p>
            <a:r>
              <a:rPr lang="en-US" dirty="0"/>
              <a:t>Matrix Math</a:t>
            </a:r>
          </a:p>
          <a:p>
            <a:r>
              <a:rPr lang="en-US" dirty="0"/>
              <a:t>Practically we use this for PCA and </a:t>
            </a:r>
            <a:r>
              <a:rPr lang="en-US"/>
              <a:t>One-Hot encoding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B84D-37CF-4B67-B2D9-0A4638BC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B169EE-8F6E-452D-8393-E2B2BEAE4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58" y="1976377"/>
            <a:ext cx="7332760" cy="674157"/>
          </a:xfrm>
          <a:prstGeom prst="rect">
            <a:avLst/>
          </a:prstGeom>
        </p:spPr>
      </p:pic>
      <p:pic>
        <p:nvPicPr>
          <p:cNvPr id="1026" name="Picture 2" descr="dot product components">
            <a:extLst>
              <a:ext uri="{FF2B5EF4-FFF2-40B4-BE49-F238E27FC236}">
                <a16:creationId xmlns:a16="http://schemas.microsoft.com/office/drawing/2014/main" id="{49A70C94-599E-4315-81FA-279D848C5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11" y="2935589"/>
            <a:ext cx="2432678" cy="221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189B1D-3202-4E12-89BD-7CBBC687C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405" y="5434818"/>
            <a:ext cx="7439025" cy="714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7C4C2B-4048-46A2-8A3B-1CA417D0FF51}"/>
              </a:ext>
            </a:extLst>
          </p:cNvPr>
          <p:cNvSpPr txBox="1"/>
          <p:nvPr/>
        </p:nvSpPr>
        <p:spPr>
          <a:xfrm>
            <a:off x="4025405" y="4965097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BUT, if all we have is the vector itself: </a:t>
            </a:r>
          </a:p>
        </p:txBody>
      </p:sp>
      <p:pic>
        <p:nvPicPr>
          <p:cNvPr id="1028" name="Picture 4" descr="dot product example">
            <a:extLst>
              <a:ext uri="{FF2B5EF4-FFF2-40B4-BE49-F238E27FC236}">
                <a16:creationId xmlns:a16="http://schemas.microsoft.com/office/drawing/2014/main" id="{776BEACB-EAE4-42DA-9DF7-7638B99F1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227" y="1630561"/>
            <a:ext cx="5108262" cy="482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50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8E0A3-8E53-4AE7-8EA1-15492867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715353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/>
              <a:t>Cross product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1D8824-ADDE-4D07-8C6A-A88D1A27A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ross product components">
            <a:extLst>
              <a:ext uri="{FF2B5EF4-FFF2-40B4-BE49-F238E27FC236}">
                <a16:creationId xmlns:a16="http://schemas.microsoft.com/office/drawing/2014/main" id="{97D55EEF-DB4C-439F-93C9-6310B5D71C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183" y="996777"/>
            <a:ext cx="6616823" cy="485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707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9029</TotalTime>
  <Words>336</Words>
  <Application>Microsoft Office PowerPoint</Application>
  <PresentationFormat>Widescreen</PresentationFormat>
  <Paragraphs>52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Slack-Lato</vt:lpstr>
      <vt:lpstr>Wingdings 2</vt:lpstr>
      <vt:lpstr>View</vt:lpstr>
      <vt:lpstr>Week 10</vt:lpstr>
      <vt:lpstr>Warm-up (10 minutes)</vt:lpstr>
      <vt:lpstr>Today's Activities</vt:lpstr>
      <vt:lpstr>Class Memo</vt:lpstr>
      <vt:lpstr>Presentations (45 mins)</vt:lpstr>
      <vt:lpstr>Break (10 Minutes)</vt:lpstr>
      <vt:lpstr>Linear Algebra</vt:lpstr>
      <vt:lpstr>Dot product</vt:lpstr>
      <vt:lpstr>Cross product</vt:lpstr>
      <vt:lpstr>Cross Product</vt:lpstr>
      <vt:lpstr>One Hot Encoding</vt:lpstr>
      <vt:lpstr>Dummy Variable Trap</vt:lpstr>
      <vt:lpstr>Break (5 Minutes)</vt:lpstr>
      <vt:lpstr>Week 9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520</cp:revision>
  <dcterms:created xsi:type="dcterms:W3CDTF">2020-08-22T14:57:00Z</dcterms:created>
  <dcterms:modified xsi:type="dcterms:W3CDTF">2021-05-05T02:33:16Z</dcterms:modified>
</cp:coreProperties>
</file>