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Trebuchet MS Bold" charset="1" panose="020B0703020202020204"/>
      <p:regular r:id="rId19"/>
    </p:embeddedFont>
    <p:embeddedFont>
      <p:font typeface="Trebuchet MS" charset="1" panose="020B0603020202020204"/>
      <p:regular r:id="rId20"/>
    </p:embeddedFont>
    <p:embeddedFont>
      <p:font typeface="TT Rounds Condensed" charset="1" panose="02000506030000020003"/>
      <p:regular r:id="rId21"/>
    </p:embeddedFont>
    <p:embeddedFont>
      <p:font typeface="TT Rounds Condensed Bold" charset="1" panose="02000806030000020003"/>
      <p:regular r:id="rId22"/>
    </p:embeddedFont>
    <p:embeddedFont>
      <p:font typeface="Arial Bold" charset="1" panose="020B0802020202020204"/>
      <p:regular r:id="rId23"/>
    </p:embeddedFont>
    <p:embeddedFont>
      <p:font typeface="Arial" charset="1" panose="020B0502020202020204"/>
      <p:regular r:id="rId24"/>
    </p:embeddedFont>
    <p:embeddedFont>
      <p:font typeface="The Youngest Serif" charset="1" panose="000005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114425" y="165735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014412" y="4410099"/>
            <a:ext cx="22067137" cy="733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22">
                <a:solidFill>
                  <a:srgbClr val="000000"/>
                </a:solidFill>
                <a:latin typeface="Trebuchet MS Bold"/>
              </a:rPr>
              <a:t>Student Name:-Bandaru Mounika tulasi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14412" y="6209715"/>
            <a:ext cx="7886700" cy="754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15">
                <a:solidFill>
                  <a:srgbClr val="000000"/>
                </a:solidFill>
                <a:latin typeface="Trebuchet MS Bold"/>
              </a:rPr>
              <a:t>Final project</a:t>
            </a:r>
            <a:r>
              <a:rPr lang="en-US" sz="4800" spc="15">
                <a:solidFill>
                  <a:srgbClr val="2D936B"/>
                </a:solidFill>
                <a:latin typeface="Trebuchet MS Bold"/>
              </a:rPr>
              <a:t> </a:t>
            </a:r>
            <a:r>
              <a:rPr lang="en-US" sz="4800" spc="15">
                <a:solidFill>
                  <a:srgbClr val="000000"/>
                </a:solidFill>
                <a:latin typeface="Trebuchet MS Bold"/>
              </a:rPr>
              <a:t>:- </a:t>
            </a:r>
            <a:r>
              <a:rPr lang="en-US" sz="4800" spc="15">
                <a:solidFill>
                  <a:srgbClr val="E46C0A"/>
                </a:solidFill>
                <a:latin typeface="Trebuchet MS Bold"/>
              </a:rPr>
              <a:t>keylogger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707465"/>
            <a:ext cx="2698433" cy="257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843497" y="8763000"/>
            <a:ext cx="6560820" cy="1238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</a:rPr>
              <a:t>              21221A0204</a:t>
            </a:r>
          </a:p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</a:rPr>
              <a:t>         BONAM VENKATA CHALAMAYA ENGEERING COLLEGE, ODALAREVU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692567" y="810576"/>
            <a:ext cx="6675120" cy="1941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</a:rPr>
              <a:t>https://www.instagram.com/teju_adapa__/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100012" y="5072060"/>
            <a:ext cx="3700462" cy="5129212"/>
          </a:xfrm>
          <a:custGeom>
            <a:avLst/>
            <a:gdLst/>
            <a:ahLst/>
            <a:cxnLst/>
            <a:rect r="r" b="b" t="t" l="l"/>
            <a:pathLst>
              <a:path h="5129212" w="3700462">
                <a:moveTo>
                  <a:pt x="0" y="0"/>
                </a:moveTo>
                <a:lnTo>
                  <a:pt x="3700463" y="0"/>
                </a:lnTo>
                <a:lnTo>
                  <a:pt x="3700463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8" r="0" b="-1428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89392"/>
            <a:ext cx="13056394" cy="981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30">
                <a:solidFill>
                  <a:srgbClr val="000000"/>
                </a:solidFill>
                <a:latin typeface="Trebuchet MS Bold"/>
              </a:rPr>
              <a:t>THE WOW IN YOUR SOLUTION :-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149090" y="3161876"/>
            <a:ext cx="9475470" cy="4312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The project's standout feature is its dual approach: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 not only does it create a keylogger for educational purposes, but it also develops robust detection and prevention tools.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 This comprehensive approach ensures a deeper understanding of keyloggers and enhances cybersecurity defenses.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02057" y="1009650"/>
            <a:ext cx="6123025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>
                <a:solidFill>
                  <a:srgbClr val="000000"/>
                </a:solidFill>
                <a:latin typeface="Trebuchet MS Bold"/>
              </a:rPr>
              <a:t>MODELLING :-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98734" y="3378740"/>
            <a:ext cx="11475720" cy="431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The project will model:</a:t>
            </a:r>
          </a:p>
          <a:p>
            <a:pPr algn="l" marL="651510" indent="-325755" lvl="1">
              <a:lnSpc>
                <a:spcPts val="4320"/>
              </a:lnSpc>
              <a:buAutoNum type="arabicPeriod" startAt="1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The behavior of a keylogger through its development and testing.</a:t>
            </a:r>
          </a:p>
          <a:p>
            <a:pPr algn="l" marL="651510" indent="-325755" lvl="1">
              <a:lnSpc>
                <a:spcPts val="4320"/>
              </a:lnSpc>
              <a:buAutoNum type="arabicPeriod" startAt="1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Detection algorithms and tools that can identify keylogger activity.</a:t>
            </a:r>
          </a:p>
          <a:p>
            <a:pPr algn="l" marL="651510" indent="-325755" lvl="1">
              <a:lnSpc>
                <a:spcPts val="4320"/>
              </a:lnSpc>
              <a:buAutoNum type="arabicPeriod" startAt="1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Preventive measures and strategies to safeguard against keyloggers.</a:t>
            </a:r>
          </a:p>
          <a:p>
            <a:pPr algn="l" marL="651510" indent="-325755" lvl="1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132998" y="572451"/>
            <a:ext cx="5041707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RESULTS :-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12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00" y="2720340"/>
            <a:ext cx="12175809" cy="484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The expected outcomes of this project include:</a:t>
            </a:r>
          </a:p>
          <a:p>
            <a:pPr algn="just" marL="651510" indent="-325755" lvl="1">
              <a:lnSpc>
                <a:spcPts val="4320"/>
              </a:lnSpc>
              <a:buAutoNum type="arabicPeriod" startAt="1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A functioning keylogger prototype for educational use.</a:t>
            </a:r>
          </a:p>
          <a:p>
            <a:pPr algn="just" marL="651510" indent="-325755" lvl="1">
              <a:lnSpc>
                <a:spcPts val="4320"/>
              </a:lnSpc>
              <a:buAutoNum type="arabicPeriod" startAt="1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Effective detection software capable of identifying keyloggers.</a:t>
            </a:r>
          </a:p>
          <a:p>
            <a:pPr algn="just" marL="651510" indent="-325755" lvl="1">
              <a:lnSpc>
                <a:spcPts val="4320"/>
              </a:lnSpc>
              <a:buAutoNum type="arabicPeriod" startAt="1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A set of preventive guidelines and tools to protect against keyloggers.</a:t>
            </a:r>
          </a:p>
          <a:p>
            <a:pPr algn="just" marL="651510" indent="-325755" lvl="1">
              <a:lnSpc>
                <a:spcPts val="4320"/>
              </a:lnSpc>
              <a:buAutoNum type="arabicPeriod" startAt="1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A detailed report on the project's findings, ethical considerations, and best practices for cybersecurity.</a:t>
            </a:r>
          </a:p>
          <a:p>
            <a:pPr algn="l" marL="651510" indent="-325755" lvl="1">
              <a:lnSpc>
                <a:spcPts val="4320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0135552" y="8880157"/>
            <a:ext cx="3532823" cy="733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spc="21">
                <a:solidFill>
                  <a:srgbClr val="000000"/>
                </a:solidFill>
                <a:latin typeface="TT Rounds Condensed Bold"/>
              </a:rPr>
              <a:t>Bandaru Mounika tulasi</a:t>
            </a:r>
          </a:p>
          <a:p>
            <a:pPr algn="l">
              <a:lnSpc>
                <a:spcPts val="2879"/>
              </a:lnSpc>
            </a:pPr>
            <a:r>
              <a:rPr lang="en-US" sz="2400" spc="22">
                <a:solidFill>
                  <a:srgbClr val="000000"/>
                </a:solidFill>
                <a:latin typeface="TT Rounds Condensed Bold"/>
              </a:rPr>
              <a:t>21221A0204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95640" y="3415003"/>
            <a:ext cx="10343900" cy="2995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801"/>
              </a:lnSpc>
              <a:spcBef>
                <a:spcPct val="0"/>
              </a:spcBef>
            </a:pPr>
            <a:r>
              <a:rPr lang="en-US" sz="17715">
                <a:solidFill>
                  <a:srgbClr val="42D0A1"/>
                </a:solidFill>
                <a:latin typeface="The Youngest Serif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44893" y="4268153"/>
            <a:ext cx="5863590" cy="6702743"/>
            <a:chOff x="0" y="0"/>
            <a:chExt cx="7818120" cy="89369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7717790" cy="8836660"/>
            </a:xfrm>
            <a:custGeom>
              <a:avLst/>
              <a:gdLst/>
              <a:ahLst/>
              <a:cxnLst/>
              <a:rect r="r" b="b" t="t" l="l"/>
              <a:pathLst>
                <a:path h="8836660" w="7717790">
                  <a:moveTo>
                    <a:pt x="130810" y="31750"/>
                  </a:moveTo>
                  <a:cubicBezTo>
                    <a:pt x="1395730" y="1771650"/>
                    <a:pt x="1860550" y="2105660"/>
                    <a:pt x="2327910" y="2489200"/>
                  </a:cubicBezTo>
                  <a:cubicBezTo>
                    <a:pt x="2842260" y="2910840"/>
                    <a:pt x="3483610" y="3326130"/>
                    <a:pt x="3989070" y="3770630"/>
                  </a:cubicBezTo>
                  <a:cubicBezTo>
                    <a:pt x="4458970" y="4184650"/>
                    <a:pt x="4893310" y="4635500"/>
                    <a:pt x="5274310" y="5057140"/>
                  </a:cubicBezTo>
                  <a:cubicBezTo>
                    <a:pt x="5610860" y="5429250"/>
                    <a:pt x="5850890" y="5698490"/>
                    <a:pt x="6170930" y="6156960"/>
                  </a:cubicBezTo>
                  <a:cubicBezTo>
                    <a:pt x="6638290" y="6824980"/>
                    <a:pt x="7641590" y="8524240"/>
                    <a:pt x="7708900" y="8746490"/>
                  </a:cubicBezTo>
                  <a:cubicBezTo>
                    <a:pt x="7717790" y="8776970"/>
                    <a:pt x="7716520" y="8787130"/>
                    <a:pt x="7711440" y="8801100"/>
                  </a:cubicBezTo>
                  <a:cubicBezTo>
                    <a:pt x="7707630" y="8812530"/>
                    <a:pt x="7696200" y="8822690"/>
                    <a:pt x="7686040" y="8829040"/>
                  </a:cubicBezTo>
                  <a:cubicBezTo>
                    <a:pt x="7674610" y="8834120"/>
                    <a:pt x="7660640" y="8836660"/>
                    <a:pt x="7649210" y="8834120"/>
                  </a:cubicBezTo>
                  <a:cubicBezTo>
                    <a:pt x="7636510" y="8832850"/>
                    <a:pt x="7623810" y="8826500"/>
                    <a:pt x="7616190" y="8816340"/>
                  </a:cubicBezTo>
                  <a:cubicBezTo>
                    <a:pt x="7606030" y="8804910"/>
                    <a:pt x="7599680" y="8778240"/>
                    <a:pt x="7600950" y="8763000"/>
                  </a:cubicBezTo>
                  <a:cubicBezTo>
                    <a:pt x="7603490" y="8751570"/>
                    <a:pt x="7611110" y="8738870"/>
                    <a:pt x="7621270" y="8731250"/>
                  </a:cubicBezTo>
                  <a:cubicBezTo>
                    <a:pt x="7632700" y="8722360"/>
                    <a:pt x="7659370" y="8717280"/>
                    <a:pt x="7674610" y="8719820"/>
                  </a:cubicBezTo>
                  <a:cubicBezTo>
                    <a:pt x="7687310" y="8722360"/>
                    <a:pt x="7698740" y="8732520"/>
                    <a:pt x="7705090" y="8741410"/>
                  </a:cubicBezTo>
                  <a:cubicBezTo>
                    <a:pt x="7712710" y="8750300"/>
                    <a:pt x="7717790" y="8764270"/>
                    <a:pt x="7716520" y="8776970"/>
                  </a:cubicBezTo>
                  <a:cubicBezTo>
                    <a:pt x="7715250" y="8792210"/>
                    <a:pt x="7702550" y="8816340"/>
                    <a:pt x="7691120" y="8825230"/>
                  </a:cubicBezTo>
                  <a:cubicBezTo>
                    <a:pt x="7680960" y="8832850"/>
                    <a:pt x="7666990" y="8836660"/>
                    <a:pt x="7655560" y="8835390"/>
                  </a:cubicBezTo>
                  <a:cubicBezTo>
                    <a:pt x="7640320" y="8832850"/>
                    <a:pt x="7630160" y="8829040"/>
                    <a:pt x="7608570" y="8806180"/>
                  </a:cubicBezTo>
                  <a:cubicBezTo>
                    <a:pt x="7446010" y="8642350"/>
                    <a:pt x="6541770" y="6896100"/>
                    <a:pt x="6078220" y="6231890"/>
                  </a:cubicBezTo>
                  <a:cubicBezTo>
                    <a:pt x="5759450" y="5777230"/>
                    <a:pt x="5521960" y="5511800"/>
                    <a:pt x="5187950" y="5142230"/>
                  </a:cubicBezTo>
                  <a:cubicBezTo>
                    <a:pt x="4810760" y="4725670"/>
                    <a:pt x="4381500" y="4279900"/>
                    <a:pt x="3912870" y="3868420"/>
                  </a:cubicBezTo>
                  <a:cubicBezTo>
                    <a:pt x="3406140" y="3425190"/>
                    <a:pt x="2762250" y="3011170"/>
                    <a:pt x="2244090" y="2585720"/>
                  </a:cubicBezTo>
                  <a:cubicBezTo>
                    <a:pt x="1769110" y="2197100"/>
                    <a:pt x="1291590" y="1852930"/>
                    <a:pt x="914400" y="1427480"/>
                  </a:cubicBezTo>
                  <a:cubicBezTo>
                    <a:pt x="554990" y="1023620"/>
                    <a:pt x="77470" y="255270"/>
                    <a:pt x="13970" y="111760"/>
                  </a:cubicBezTo>
                  <a:cubicBezTo>
                    <a:pt x="2540" y="85090"/>
                    <a:pt x="0" y="77470"/>
                    <a:pt x="1270" y="62230"/>
                  </a:cubicBezTo>
                  <a:cubicBezTo>
                    <a:pt x="3810" y="46990"/>
                    <a:pt x="13970" y="27940"/>
                    <a:pt x="25400" y="17780"/>
                  </a:cubicBezTo>
                  <a:cubicBezTo>
                    <a:pt x="36830" y="7620"/>
                    <a:pt x="55880" y="0"/>
                    <a:pt x="72390" y="1270"/>
                  </a:cubicBezTo>
                  <a:cubicBezTo>
                    <a:pt x="91440" y="2540"/>
                    <a:pt x="130810" y="31750"/>
                    <a:pt x="130810" y="3175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3330238" y="685800"/>
            <a:ext cx="5601653" cy="5256847"/>
            <a:chOff x="0" y="0"/>
            <a:chExt cx="7468870" cy="70091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6990" y="46990"/>
              <a:ext cx="7372350" cy="6911340"/>
            </a:xfrm>
            <a:custGeom>
              <a:avLst/>
              <a:gdLst/>
              <a:ahLst/>
              <a:cxnLst/>
              <a:rect r="r" b="b" t="t" l="l"/>
              <a:pathLst>
                <a:path h="6911340" w="7372350">
                  <a:moveTo>
                    <a:pt x="129540" y="16510"/>
                  </a:moveTo>
                  <a:cubicBezTo>
                    <a:pt x="4262120" y="3107690"/>
                    <a:pt x="7176771" y="6529070"/>
                    <a:pt x="7353300" y="6799580"/>
                  </a:cubicBezTo>
                  <a:cubicBezTo>
                    <a:pt x="7368540" y="6821170"/>
                    <a:pt x="7369810" y="6824980"/>
                    <a:pt x="7371080" y="6837680"/>
                  </a:cubicBezTo>
                  <a:cubicBezTo>
                    <a:pt x="7372350" y="6851649"/>
                    <a:pt x="7368540" y="6868160"/>
                    <a:pt x="7360920" y="6879590"/>
                  </a:cubicBezTo>
                  <a:cubicBezTo>
                    <a:pt x="7354570" y="6891020"/>
                    <a:pt x="7341870" y="6902449"/>
                    <a:pt x="7327900" y="6906260"/>
                  </a:cubicBezTo>
                  <a:cubicBezTo>
                    <a:pt x="7311390" y="6911340"/>
                    <a:pt x="7282180" y="6908799"/>
                    <a:pt x="7266940" y="6898640"/>
                  </a:cubicBezTo>
                  <a:cubicBezTo>
                    <a:pt x="7251700" y="6888480"/>
                    <a:pt x="7239000" y="6860540"/>
                    <a:pt x="7239000" y="6842760"/>
                  </a:cubicBezTo>
                  <a:cubicBezTo>
                    <a:pt x="7237730" y="6828790"/>
                    <a:pt x="7244080" y="6813549"/>
                    <a:pt x="7252970" y="6803390"/>
                  </a:cubicBezTo>
                  <a:cubicBezTo>
                    <a:pt x="7260590" y="6793230"/>
                    <a:pt x="7274560" y="6781799"/>
                    <a:pt x="7288530" y="6780530"/>
                  </a:cubicBezTo>
                  <a:cubicBezTo>
                    <a:pt x="7305040" y="6776720"/>
                    <a:pt x="7335520" y="6781799"/>
                    <a:pt x="7348220" y="6794499"/>
                  </a:cubicBezTo>
                  <a:cubicBezTo>
                    <a:pt x="7362190" y="6805930"/>
                    <a:pt x="7371080" y="6835140"/>
                    <a:pt x="7371080" y="6852920"/>
                  </a:cubicBezTo>
                  <a:cubicBezTo>
                    <a:pt x="7369810" y="6866890"/>
                    <a:pt x="7362190" y="6880860"/>
                    <a:pt x="7352030" y="6891020"/>
                  </a:cubicBezTo>
                  <a:cubicBezTo>
                    <a:pt x="7343140" y="6899910"/>
                    <a:pt x="7329170" y="6908799"/>
                    <a:pt x="7313930" y="6910070"/>
                  </a:cubicBezTo>
                  <a:cubicBezTo>
                    <a:pt x="7297420" y="6911340"/>
                    <a:pt x="7285990" y="6910070"/>
                    <a:pt x="7255510" y="6889749"/>
                  </a:cubicBezTo>
                  <a:cubicBezTo>
                    <a:pt x="6940550" y="6680199"/>
                    <a:pt x="4175760" y="3221990"/>
                    <a:pt x="2802890" y="2034540"/>
                  </a:cubicBezTo>
                  <a:cubicBezTo>
                    <a:pt x="1823720" y="1188720"/>
                    <a:pt x="218440" y="331470"/>
                    <a:pt x="36830" y="152400"/>
                  </a:cubicBezTo>
                  <a:cubicBezTo>
                    <a:pt x="12700" y="128270"/>
                    <a:pt x="8890" y="121920"/>
                    <a:pt x="3810" y="104140"/>
                  </a:cubicBezTo>
                  <a:cubicBezTo>
                    <a:pt x="0" y="86360"/>
                    <a:pt x="1270" y="63500"/>
                    <a:pt x="10160" y="46990"/>
                  </a:cubicBezTo>
                  <a:cubicBezTo>
                    <a:pt x="21590" y="27940"/>
                    <a:pt x="52070" y="7620"/>
                    <a:pt x="72390" y="3810"/>
                  </a:cubicBezTo>
                  <a:cubicBezTo>
                    <a:pt x="91440" y="0"/>
                    <a:pt x="129540" y="16510"/>
                    <a:pt x="129540" y="1651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3376910" y="823912"/>
            <a:ext cx="5584508" cy="5586412"/>
            <a:chOff x="0" y="0"/>
            <a:chExt cx="7446010" cy="74485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8260" y="49530"/>
              <a:ext cx="7348220" cy="7349490"/>
            </a:xfrm>
            <a:custGeom>
              <a:avLst/>
              <a:gdLst/>
              <a:ahLst/>
              <a:cxnLst/>
              <a:rect r="r" b="b" t="t" l="l"/>
              <a:pathLst>
                <a:path h="7349490" w="7348220">
                  <a:moveTo>
                    <a:pt x="116840" y="21590"/>
                  </a:moveTo>
                  <a:cubicBezTo>
                    <a:pt x="636270" y="560070"/>
                    <a:pt x="764540" y="687070"/>
                    <a:pt x="933450" y="842010"/>
                  </a:cubicBezTo>
                  <a:cubicBezTo>
                    <a:pt x="1153160" y="1045210"/>
                    <a:pt x="1435100" y="1295400"/>
                    <a:pt x="1710690" y="1525270"/>
                  </a:cubicBezTo>
                  <a:cubicBezTo>
                    <a:pt x="2010410" y="1772920"/>
                    <a:pt x="2287270" y="1985010"/>
                    <a:pt x="2664460" y="2278380"/>
                  </a:cubicBezTo>
                  <a:cubicBezTo>
                    <a:pt x="3208020" y="2698750"/>
                    <a:pt x="4124960" y="3374390"/>
                    <a:pt x="4664710" y="3798570"/>
                  </a:cubicBezTo>
                  <a:cubicBezTo>
                    <a:pt x="5039360" y="4094480"/>
                    <a:pt x="5318760" y="4300220"/>
                    <a:pt x="5604510" y="4565650"/>
                  </a:cubicBezTo>
                  <a:cubicBezTo>
                    <a:pt x="5873750" y="4814570"/>
                    <a:pt x="6127750" y="5068570"/>
                    <a:pt x="6339840" y="5337810"/>
                  </a:cubicBezTo>
                  <a:cubicBezTo>
                    <a:pt x="6539230" y="5591810"/>
                    <a:pt x="6692900" y="5835650"/>
                    <a:pt x="6850380" y="6130290"/>
                  </a:cubicBezTo>
                  <a:cubicBezTo>
                    <a:pt x="7031990" y="6469380"/>
                    <a:pt x="7313930" y="7151370"/>
                    <a:pt x="7343140" y="7266940"/>
                  </a:cubicBezTo>
                  <a:cubicBezTo>
                    <a:pt x="7348220" y="7287260"/>
                    <a:pt x="7348220" y="7292340"/>
                    <a:pt x="7345680" y="7303770"/>
                  </a:cubicBezTo>
                  <a:cubicBezTo>
                    <a:pt x="7343140" y="7315200"/>
                    <a:pt x="7335520" y="7326630"/>
                    <a:pt x="7326630" y="7334250"/>
                  </a:cubicBezTo>
                  <a:cubicBezTo>
                    <a:pt x="7316470" y="7341870"/>
                    <a:pt x="7303770" y="7346950"/>
                    <a:pt x="7291070" y="7346950"/>
                  </a:cubicBezTo>
                  <a:cubicBezTo>
                    <a:pt x="7279640" y="7348220"/>
                    <a:pt x="7265670" y="7344410"/>
                    <a:pt x="7256780" y="7336790"/>
                  </a:cubicBezTo>
                  <a:cubicBezTo>
                    <a:pt x="7245350" y="7326630"/>
                    <a:pt x="7232650" y="7303770"/>
                    <a:pt x="7232650" y="7288530"/>
                  </a:cubicBezTo>
                  <a:cubicBezTo>
                    <a:pt x="7232650" y="7272020"/>
                    <a:pt x="7246620" y="7250430"/>
                    <a:pt x="7259320" y="7241540"/>
                  </a:cubicBezTo>
                  <a:cubicBezTo>
                    <a:pt x="7268210" y="7233920"/>
                    <a:pt x="7282180" y="7230110"/>
                    <a:pt x="7294880" y="7232650"/>
                  </a:cubicBezTo>
                  <a:cubicBezTo>
                    <a:pt x="7308850" y="7235190"/>
                    <a:pt x="7331710" y="7247890"/>
                    <a:pt x="7339330" y="7261860"/>
                  </a:cubicBezTo>
                  <a:cubicBezTo>
                    <a:pt x="7348220" y="7275830"/>
                    <a:pt x="7346950" y="7301230"/>
                    <a:pt x="7341870" y="7315200"/>
                  </a:cubicBezTo>
                  <a:cubicBezTo>
                    <a:pt x="7336790" y="7326630"/>
                    <a:pt x="7325360" y="7335520"/>
                    <a:pt x="7315200" y="7341870"/>
                  </a:cubicBezTo>
                  <a:cubicBezTo>
                    <a:pt x="7305040" y="7346950"/>
                    <a:pt x="7291070" y="7349490"/>
                    <a:pt x="7279640" y="7345680"/>
                  </a:cubicBezTo>
                  <a:cubicBezTo>
                    <a:pt x="7264400" y="7341870"/>
                    <a:pt x="7254240" y="7335520"/>
                    <a:pt x="7237730" y="7312660"/>
                  </a:cubicBezTo>
                  <a:cubicBezTo>
                    <a:pt x="7153910" y="7203440"/>
                    <a:pt x="6930390" y="6525260"/>
                    <a:pt x="6753860" y="6192520"/>
                  </a:cubicBezTo>
                  <a:cubicBezTo>
                    <a:pt x="6600190" y="5904230"/>
                    <a:pt x="6450330" y="5665470"/>
                    <a:pt x="6256020" y="5417820"/>
                  </a:cubicBezTo>
                  <a:cubicBezTo>
                    <a:pt x="6047740" y="5152390"/>
                    <a:pt x="5796280" y="4902200"/>
                    <a:pt x="5530850" y="4655820"/>
                  </a:cubicBezTo>
                  <a:cubicBezTo>
                    <a:pt x="5246370" y="4392930"/>
                    <a:pt x="4968240" y="4185920"/>
                    <a:pt x="4593590" y="3892550"/>
                  </a:cubicBezTo>
                  <a:cubicBezTo>
                    <a:pt x="4053840" y="3468370"/>
                    <a:pt x="3134360" y="2794000"/>
                    <a:pt x="2589530" y="2372360"/>
                  </a:cubicBezTo>
                  <a:cubicBezTo>
                    <a:pt x="2211070" y="2078990"/>
                    <a:pt x="1931670" y="1865630"/>
                    <a:pt x="1630680" y="1616710"/>
                  </a:cubicBezTo>
                  <a:cubicBezTo>
                    <a:pt x="1353820" y="1386840"/>
                    <a:pt x="1068070" y="1135380"/>
                    <a:pt x="845820" y="932180"/>
                  </a:cubicBezTo>
                  <a:cubicBezTo>
                    <a:pt x="675640" y="775970"/>
                    <a:pt x="546100" y="648970"/>
                    <a:pt x="405130" y="509270"/>
                  </a:cubicBezTo>
                  <a:cubicBezTo>
                    <a:pt x="270510" y="377190"/>
                    <a:pt x="64770" y="191770"/>
                    <a:pt x="20320" y="114300"/>
                  </a:cubicBezTo>
                  <a:cubicBezTo>
                    <a:pt x="5080" y="88900"/>
                    <a:pt x="0" y="72390"/>
                    <a:pt x="2540" y="54610"/>
                  </a:cubicBezTo>
                  <a:cubicBezTo>
                    <a:pt x="3810" y="39370"/>
                    <a:pt x="15240" y="22860"/>
                    <a:pt x="27940" y="13970"/>
                  </a:cubicBezTo>
                  <a:cubicBezTo>
                    <a:pt x="39370" y="5080"/>
                    <a:pt x="58420" y="0"/>
                    <a:pt x="73660" y="1270"/>
                  </a:cubicBezTo>
                  <a:cubicBezTo>
                    <a:pt x="87630" y="2540"/>
                    <a:pt x="116840" y="21590"/>
                    <a:pt x="11684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828675" y="3158490"/>
            <a:ext cx="5224462" cy="7376160"/>
            <a:chOff x="0" y="0"/>
            <a:chExt cx="6965950" cy="98348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50800" y="48260"/>
              <a:ext cx="6866890" cy="9738360"/>
            </a:xfrm>
            <a:custGeom>
              <a:avLst/>
              <a:gdLst/>
              <a:ahLst/>
              <a:cxnLst/>
              <a:rect r="r" b="b" t="t" l="l"/>
              <a:pathLst>
                <a:path h="9738360" w="6866890">
                  <a:moveTo>
                    <a:pt x="130810" y="49530"/>
                  </a:moveTo>
                  <a:cubicBezTo>
                    <a:pt x="355600" y="742950"/>
                    <a:pt x="488950" y="1056640"/>
                    <a:pt x="604520" y="1304290"/>
                  </a:cubicBezTo>
                  <a:cubicBezTo>
                    <a:pt x="711200" y="1529080"/>
                    <a:pt x="802640" y="1722120"/>
                    <a:pt x="934720" y="1938020"/>
                  </a:cubicBezTo>
                  <a:cubicBezTo>
                    <a:pt x="1085850" y="2183130"/>
                    <a:pt x="1276350" y="2448560"/>
                    <a:pt x="1471930" y="2689860"/>
                  </a:cubicBezTo>
                  <a:cubicBezTo>
                    <a:pt x="1672590" y="2934970"/>
                    <a:pt x="1898650" y="3162300"/>
                    <a:pt x="2125980" y="3394710"/>
                  </a:cubicBezTo>
                  <a:cubicBezTo>
                    <a:pt x="2357120" y="3632200"/>
                    <a:pt x="2609850" y="3853180"/>
                    <a:pt x="2847340" y="4095750"/>
                  </a:cubicBezTo>
                  <a:cubicBezTo>
                    <a:pt x="3089910" y="4343400"/>
                    <a:pt x="3327400" y="4603750"/>
                    <a:pt x="3566160" y="4865370"/>
                  </a:cubicBezTo>
                  <a:cubicBezTo>
                    <a:pt x="3808730" y="5132070"/>
                    <a:pt x="4056380" y="5412740"/>
                    <a:pt x="4290060" y="5681980"/>
                  </a:cubicBezTo>
                  <a:cubicBezTo>
                    <a:pt x="4514850" y="5939790"/>
                    <a:pt x="4737100" y="6189980"/>
                    <a:pt x="4942840" y="6445250"/>
                  </a:cubicBezTo>
                  <a:cubicBezTo>
                    <a:pt x="5139690" y="6689090"/>
                    <a:pt x="5328920" y="6929120"/>
                    <a:pt x="5499100" y="7179310"/>
                  </a:cubicBezTo>
                  <a:cubicBezTo>
                    <a:pt x="5664200" y="7423150"/>
                    <a:pt x="5811520" y="7687310"/>
                    <a:pt x="5952490" y="7927340"/>
                  </a:cubicBezTo>
                  <a:cubicBezTo>
                    <a:pt x="6082030" y="8144510"/>
                    <a:pt x="6210300" y="8371840"/>
                    <a:pt x="6313170" y="8557260"/>
                  </a:cubicBezTo>
                  <a:cubicBezTo>
                    <a:pt x="6393180" y="8703310"/>
                    <a:pt x="6451600" y="8804910"/>
                    <a:pt x="6521450" y="8949690"/>
                  </a:cubicBezTo>
                  <a:cubicBezTo>
                    <a:pt x="6605270" y="9119870"/>
                    <a:pt x="6709410" y="9392920"/>
                    <a:pt x="6775450" y="9518650"/>
                  </a:cubicBezTo>
                  <a:cubicBezTo>
                    <a:pt x="6809740" y="9583420"/>
                    <a:pt x="6855460" y="9626600"/>
                    <a:pt x="6863080" y="9660890"/>
                  </a:cubicBezTo>
                  <a:cubicBezTo>
                    <a:pt x="6866890" y="9676130"/>
                    <a:pt x="6865620" y="9687560"/>
                    <a:pt x="6859270" y="9700260"/>
                  </a:cubicBezTo>
                  <a:cubicBezTo>
                    <a:pt x="6851650" y="9714230"/>
                    <a:pt x="6828790" y="9730740"/>
                    <a:pt x="6812280" y="9734550"/>
                  </a:cubicBezTo>
                  <a:cubicBezTo>
                    <a:pt x="6799580" y="9738360"/>
                    <a:pt x="6784340" y="9734550"/>
                    <a:pt x="6774180" y="9728200"/>
                  </a:cubicBezTo>
                  <a:cubicBezTo>
                    <a:pt x="6762750" y="9723120"/>
                    <a:pt x="6751320" y="9711690"/>
                    <a:pt x="6746240" y="9700260"/>
                  </a:cubicBezTo>
                  <a:cubicBezTo>
                    <a:pt x="6741160" y="9685020"/>
                    <a:pt x="6742430" y="9655810"/>
                    <a:pt x="6750050" y="9641840"/>
                  </a:cubicBezTo>
                  <a:cubicBezTo>
                    <a:pt x="6755130" y="9629140"/>
                    <a:pt x="6767830" y="9620250"/>
                    <a:pt x="6779260" y="9616440"/>
                  </a:cubicBezTo>
                  <a:cubicBezTo>
                    <a:pt x="6791960" y="9611360"/>
                    <a:pt x="6807200" y="9608820"/>
                    <a:pt x="6819900" y="9613900"/>
                  </a:cubicBezTo>
                  <a:cubicBezTo>
                    <a:pt x="6833870" y="9618980"/>
                    <a:pt x="6855460" y="9639300"/>
                    <a:pt x="6861810" y="9653270"/>
                  </a:cubicBezTo>
                  <a:cubicBezTo>
                    <a:pt x="6866890" y="9665970"/>
                    <a:pt x="6865620" y="9681210"/>
                    <a:pt x="6861810" y="9693910"/>
                  </a:cubicBezTo>
                  <a:cubicBezTo>
                    <a:pt x="6858000" y="9705340"/>
                    <a:pt x="6847840" y="9718040"/>
                    <a:pt x="6837680" y="9724390"/>
                  </a:cubicBezTo>
                  <a:cubicBezTo>
                    <a:pt x="6827520" y="9732010"/>
                    <a:pt x="6812280" y="9737090"/>
                    <a:pt x="6799580" y="9735820"/>
                  </a:cubicBezTo>
                  <a:cubicBezTo>
                    <a:pt x="6783070" y="9733280"/>
                    <a:pt x="6765290" y="9721850"/>
                    <a:pt x="6750050" y="9705340"/>
                  </a:cubicBezTo>
                  <a:cubicBezTo>
                    <a:pt x="6722110" y="9677400"/>
                    <a:pt x="6703060" y="9629140"/>
                    <a:pt x="6672580" y="9566910"/>
                  </a:cubicBezTo>
                  <a:cubicBezTo>
                    <a:pt x="6610350" y="9442450"/>
                    <a:pt x="6526530" y="9216390"/>
                    <a:pt x="6419850" y="9003030"/>
                  </a:cubicBezTo>
                  <a:cubicBezTo>
                    <a:pt x="6273800" y="8710930"/>
                    <a:pt x="6035040" y="8296910"/>
                    <a:pt x="5854700" y="7985760"/>
                  </a:cubicBezTo>
                  <a:cubicBezTo>
                    <a:pt x="5699760" y="7719060"/>
                    <a:pt x="5570220" y="7489190"/>
                    <a:pt x="5406390" y="7247890"/>
                  </a:cubicBezTo>
                  <a:cubicBezTo>
                    <a:pt x="5238750" y="7000240"/>
                    <a:pt x="5050790" y="6762750"/>
                    <a:pt x="4855210" y="6520180"/>
                  </a:cubicBezTo>
                  <a:cubicBezTo>
                    <a:pt x="4650740" y="6266180"/>
                    <a:pt x="4428490" y="6015990"/>
                    <a:pt x="4203700" y="5758180"/>
                  </a:cubicBezTo>
                  <a:cubicBezTo>
                    <a:pt x="3971290" y="5490210"/>
                    <a:pt x="3723640" y="5210810"/>
                    <a:pt x="3481070" y="4945380"/>
                  </a:cubicBezTo>
                  <a:cubicBezTo>
                    <a:pt x="3243580" y="4685030"/>
                    <a:pt x="3008630" y="4427220"/>
                    <a:pt x="2766060" y="4179570"/>
                  </a:cubicBezTo>
                  <a:cubicBezTo>
                    <a:pt x="2527300" y="3937000"/>
                    <a:pt x="2272030" y="3713480"/>
                    <a:pt x="2038350" y="3474720"/>
                  </a:cubicBezTo>
                  <a:cubicBezTo>
                    <a:pt x="1808480" y="3239770"/>
                    <a:pt x="1578610" y="3008630"/>
                    <a:pt x="1374140" y="2759710"/>
                  </a:cubicBezTo>
                  <a:cubicBezTo>
                    <a:pt x="1174750" y="2514600"/>
                    <a:pt x="980440" y="2244090"/>
                    <a:pt x="826770" y="1993900"/>
                  </a:cubicBezTo>
                  <a:cubicBezTo>
                    <a:pt x="692150" y="1775460"/>
                    <a:pt x="598170" y="1581150"/>
                    <a:pt x="490220" y="1352550"/>
                  </a:cubicBezTo>
                  <a:cubicBezTo>
                    <a:pt x="370840" y="1102360"/>
                    <a:pt x="234950" y="786130"/>
                    <a:pt x="148590" y="551180"/>
                  </a:cubicBezTo>
                  <a:cubicBezTo>
                    <a:pt x="83820" y="373380"/>
                    <a:pt x="0" y="147320"/>
                    <a:pt x="0" y="72390"/>
                  </a:cubicBezTo>
                  <a:cubicBezTo>
                    <a:pt x="0" y="49530"/>
                    <a:pt x="5080" y="39370"/>
                    <a:pt x="13970" y="26670"/>
                  </a:cubicBezTo>
                  <a:cubicBezTo>
                    <a:pt x="24130" y="15240"/>
                    <a:pt x="40640" y="5080"/>
                    <a:pt x="54610" y="2540"/>
                  </a:cubicBezTo>
                  <a:cubicBezTo>
                    <a:pt x="69850" y="0"/>
                    <a:pt x="88900" y="3810"/>
                    <a:pt x="101600" y="11430"/>
                  </a:cubicBezTo>
                  <a:cubicBezTo>
                    <a:pt x="114300" y="19050"/>
                    <a:pt x="130810" y="49530"/>
                    <a:pt x="130810" y="49530"/>
                  </a:cubicBezTo>
                </a:path>
              </a:pathLst>
            </a:custGeom>
            <a:solidFill>
              <a:srgbClr val="17AFE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4051280" y="405765"/>
            <a:ext cx="4822508" cy="5421630"/>
            <a:chOff x="0" y="0"/>
            <a:chExt cx="6430010" cy="72288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8260" y="46990"/>
              <a:ext cx="6332220" cy="7132320"/>
            </a:xfrm>
            <a:custGeom>
              <a:avLst/>
              <a:gdLst/>
              <a:ahLst/>
              <a:cxnLst/>
              <a:rect r="r" b="b" t="t" l="l"/>
              <a:pathLst>
                <a:path h="7132320" w="6332220">
                  <a:moveTo>
                    <a:pt x="130810" y="43180"/>
                  </a:moveTo>
                  <a:cubicBezTo>
                    <a:pt x="500380" y="863600"/>
                    <a:pt x="845820" y="1397000"/>
                    <a:pt x="1143000" y="1793240"/>
                  </a:cubicBezTo>
                  <a:cubicBezTo>
                    <a:pt x="1435100" y="2184400"/>
                    <a:pt x="1795780" y="2575560"/>
                    <a:pt x="2094230" y="2899410"/>
                  </a:cubicBezTo>
                  <a:cubicBezTo>
                    <a:pt x="2340610" y="3166110"/>
                    <a:pt x="2541270" y="3383280"/>
                    <a:pt x="2794000" y="3608070"/>
                  </a:cubicBezTo>
                  <a:cubicBezTo>
                    <a:pt x="3056890" y="3843020"/>
                    <a:pt x="3329940" y="4032250"/>
                    <a:pt x="3648710" y="4276090"/>
                  </a:cubicBezTo>
                  <a:cubicBezTo>
                    <a:pt x="4046220" y="4579620"/>
                    <a:pt x="4663440" y="5011420"/>
                    <a:pt x="4996180" y="5281930"/>
                  </a:cubicBezTo>
                  <a:cubicBezTo>
                    <a:pt x="5203190" y="5450840"/>
                    <a:pt x="5339080" y="5563870"/>
                    <a:pt x="5482590" y="5711190"/>
                  </a:cubicBezTo>
                  <a:cubicBezTo>
                    <a:pt x="5614670" y="5847080"/>
                    <a:pt x="5730240" y="5996940"/>
                    <a:pt x="5831840" y="6129020"/>
                  </a:cubicBezTo>
                  <a:cubicBezTo>
                    <a:pt x="5919470" y="6240780"/>
                    <a:pt x="5998210" y="6351270"/>
                    <a:pt x="6061710" y="6450330"/>
                  </a:cubicBezTo>
                  <a:cubicBezTo>
                    <a:pt x="6113780" y="6529070"/>
                    <a:pt x="6155690" y="6597650"/>
                    <a:pt x="6191250" y="6670040"/>
                  </a:cubicBezTo>
                  <a:cubicBezTo>
                    <a:pt x="6224270" y="6736080"/>
                    <a:pt x="6245860" y="6798310"/>
                    <a:pt x="6268720" y="6864350"/>
                  </a:cubicBezTo>
                  <a:cubicBezTo>
                    <a:pt x="6291580" y="6932930"/>
                    <a:pt x="6332220" y="7034530"/>
                    <a:pt x="6329680" y="7075170"/>
                  </a:cubicBezTo>
                  <a:cubicBezTo>
                    <a:pt x="6328410" y="7092950"/>
                    <a:pt x="6323330" y="7101840"/>
                    <a:pt x="6314440" y="7110730"/>
                  </a:cubicBezTo>
                  <a:cubicBezTo>
                    <a:pt x="6306820" y="7120890"/>
                    <a:pt x="6294120" y="7129780"/>
                    <a:pt x="6281420" y="7131050"/>
                  </a:cubicBezTo>
                  <a:cubicBezTo>
                    <a:pt x="6266180" y="7132320"/>
                    <a:pt x="6239510" y="7127240"/>
                    <a:pt x="6226810" y="7114540"/>
                  </a:cubicBezTo>
                  <a:cubicBezTo>
                    <a:pt x="6215380" y="7103110"/>
                    <a:pt x="6207760" y="7076440"/>
                    <a:pt x="6209030" y="7061200"/>
                  </a:cubicBezTo>
                  <a:cubicBezTo>
                    <a:pt x="6210300" y="7048500"/>
                    <a:pt x="6219190" y="7035800"/>
                    <a:pt x="6228080" y="7026910"/>
                  </a:cubicBezTo>
                  <a:cubicBezTo>
                    <a:pt x="6236970" y="7019290"/>
                    <a:pt x="6250940" y="7011670"/>
                    <a:pt x="6263640" y="7011670"/>
                  </a:cubicBezTo>
                  <a:cubicBezTo>
                    <a:pt x="6278880" y="7011670"/>
                    <a:pt x="6304280" y="7021830"/>
                    <a:pt x="6315710" y="7033260"/>
                  </a:cubicBezTo>
                  <a:cubicBezTo>
                    <a:pt x="6324600" y="7042150"/>
                    <a:pt x="6329680" y="7056120"/>
                    <a:pt x="6329680" y="7068820"/>
                  </a:cubicBezTo>
                  <a:cubicBezTo>
                    <a:pt x="6329680" y="7084060"/>
                    <a:pt x="6318250" y="7110730"/>
                    <a:pt x="6305550" y="7119620"/>
                  </a:cubicBezTo>
                  <a:cubicBezTo>
                    <a:pt x="6291580" y="7129780"/>
                    <a:pt x="6264910" y="7132320"/>
                    <a:pt x="6249670" y="7128510"/>
                  </a:cubicBezTo>
                  <a:cubicBezTo>
                    <a:pt x="6236970" y="7125970"/>
                    <a:pt x="6229350" y="7120890"/>
                    <a:pt x="6219190" y="7105650"/>
                  </a:cubicBezTo>
                  <a:cubicBezTo>
                    <a:pt x="6183630" y="7056120"/>
                    <a:pt x="6140450" y="6833870"/>
                    <a:pt x="6092190" y="6728460"/>
                  </a:cubicBezTo>
                  <a:cubicBezTo>
                    <a:pt x="6055360" y="6645910"/>
                    <a:pt x="6018530" y="6593840"/>
                    <a:pt x="5969000" y="6517640"/>
                  </a:cubicBezTo>
                  <a:cubicBezTo>
                    <a:pt x="5906770" y="6421120"/>
                    <a:pt x="5828030" y="6313170"/>
                    <a:pt x="5742940" y="6202680"/>
                  </a:cubicBezTo>
                  <a:cubicBezTo>
                    <a:pt x="5643880" y="6074410"/>
                    <a:pt x="5534660" y="5929630"/>
                    <a:pt x="5406390" y="5797550"/>
                  </a:cubicBezTo>
                  <a:cubicBezTo>
                    <a:pt x="5265420" y="5652770"/>
                    <a:pt x="5132070" y="5542280"/>
                    <a:pt x="4927600" y="5375910"/>
                  </a:cubicBezTo>
                  <a:cubicBezTo>
                    <a:pt x="4594860" y="5106670"/>
                    <a:pt x="3975100" y="4673600"/>
                    <a:pt x="3576320" y="4368800"/>
                  </a:cubicBezTo>
                  <a:cubicBezTo>
                    <a:pt x="3253740" y="4123690"/>
                    <a:pt x="2975610" y="3930650"/>
                    <a:pt x="2708910" y="3693160"/>
                  </a:cubicBezTo>
                  <a:cubicBezTo>
                    <a:pt x="2452370" y="3465830"/>
                    <a:pt x="2250440" y="3248660"/>
                    <a:pt x="2001520" y="2979420"/>
                  </a:cubicBezTo>
                  <a:cubicBezTo>
                    <a:pt x="1699260" y="2653030"/>
                    <a:pt x="1334770" y="2256790"/>
                    <a:pt x="1037590" y="1861820"/>
                  </a:cubicBezTo>
                  <a:cubicBezTo>
                    <a:pt x="736600" y="1459230"/>
                    <a:pt x="386080" y="918210"/>
                    <a:pt x="210820" y="582930"/>
                  </a:cubicBezTo>
                  <a:cubicBezTo>
                    <a:pt x="105410" y="382270"/>
                    <a:pt x="8890" y="157480"/>
                    <a:pt x="2540" y="78740"/>
                  </a:cubicBezTo>
                  <a:cubicBezTo>
                    <a:pt x="0" y="55880"/>
                    <a:pt x="3810" y="44450"/>
                    <a:pt x="12700" y="31750"/>
                  </a:cubicBezTo>
                  <a:cubicBezTo>
                    <a:pt x="20320" y="19050"/>
                    <a:pt x="36830" y="7620"/>
                    <a:pt x="50800" y="3810"/>
                  </a:cubicBezTo>
                  <a:cubicBezTo>
                    <a:pt x="64770" y="0"/>
                    <a:pt x="85090" y="1270"/>
                    <a:pt x="97790" y="8890"/>
                  </a:cubicBezTo>
                  <a:cubicBezTo>
                    <a:pt x="111760" y="15240"/>
                    <a:pt x="130810" y="43180"/>
                    <a:pt x="130810" y="43180"/>
                  </a:cubicBezTo>
                </a:path>
              </a:pathLst>
            </a:custGeom>
            <a:solidFill>
              <a:srgbClr val="17AFE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720090" y="3615690"/>
            <a:ext cx="5366385" cy="6059805"/>
            <a:chOff x="0" y="0"/>
            <a:chExt cx="7155180" cy="807974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8260" y="46990"/>
              <a:ext cx="7062470" cy="7984490"/>
            </a:xfrm>
            <a:custGeom>
              <a:avLst/>
              <a:gdLst/>
              <a:ahLst/>
              <a:cxnLst/>
              <a:rect r="r" b="b" t="t" l="l"/>
              <a:pathLst>
                <a:path h="7984490" w="7062470">
                  <a:moveTo>
                    <a:pt x="129540" y="40640"/>
                  </a:moveTo>
                  <a:cubicBezTo>
                    <a:pt x="410210" y="622300"/>
                    <a:pt x="567690" y="882650"/>
                    <a:pt x="739140" y="1130300"/>
                  </a:cubicBezTo>
                  <a:cubicBezTo>
                    <a:pt x="944880" y="1426210"/>
                    <a:pt x="1233170" y="1781810"/>
                    <a:pt x="1469390" y="2065020"/>
                  </a:cubicBezTo>
                  <a:cubicBezTo>
                    <a:pt x="1677670" y="2312670"/>
                    <a:pt x="1828800" y="2504440"/>
                    <a:pt x="2077720" y="2743200"/>
                  </a:cubicBezTo>
                  <a:cubicBezTo>
                    <a:pt x="2406650" y="3059430"/>
                    <a:pt x="2914650" y="3422650"/>
                    <a:pt x="3310890" y="3757930"/>
                  </a:cubicBezTo>
                  <a:cubicBezTo>
                    <a:pt x="3686810" y="4074160"/>
                    <a:pt x="4075430" y="4408170"/>
                    <a:pt x="4396740" y="4700270"/>
                  </a:cubicBezTo>
                  <a:cubicBezTo>
                    <a:pt x="4662170" y="4942840"/>
                    <a:pt x="4894580" y="5166360"/>
                    <a:pt x="5110480" y="5383530"/>
                  </a:cubicBezTo>
                  <a:cubicBezTo>
                    <a:pt x="5298440" y="5571490"/>
                    <a:pt x="5445760" y="5712460"/>
                    <a:pt x="5624830" y="5924550"/>
                  </a:cubicBezTo>
                  <a:cubicBezTo>
                    <a:pt x="5852160" y="6191250"/>
                    <a:pt x="6141720" y="6595110"/>
                    <a:pt x="6344920" y="6873240"/>
                  </a:cubicBezTo>
                  <a:cubicBezTo>
                    <a:pt x="6501130" y="7086600"/>
                    <a:pt x="6645910" y="7284720"/>
                    <a:pt x="6746240" y="7444740"/>
                  </a:cubicBezTo>
                  <a:cubicBezTo>
                    <a:pt x="6816090" y="7552690"/>
                    <a:pt x="6851650" y="7645400"/>
                    <a:pt x="6907530" y="7725410"/>
                  </a:cubicBezTo>
                  <a:cubicBezTo>
                    <a:pt x="6954520" y="7792720"/>
                    <a:pt x="7042150" y="7854950"/>
                    <a:pt x="7056120" y="7900670"/>
                  </a:cubicBezTo>
                  <a:cubicBezTo>
                    <a:pt x="7062470" y="7922260"/>
                    <a:pt x="7057390" y="7943850"/>
                    <a:pt x="7048500" y="7956550"/>
                  </a:cubicBezTo>
                  <a:cubicBezTo>
                    <a:pt x="7042150" y="7967980"/>
                    <a:pt x="7029450" y="7976870"/>
                    <a:pt x="7018020" y="7980680"/>
                  </a:cubicBezTo>
                  <a:cubicBezTo>
                    <a:pt x="7006590" y="7984490"/>
                    <a:pt x="6990080" y="7984490"/>
                    <a:pt x="6978650" y="7980680"/>
                  </a:cubicBezTo>
                  <a:cubicBezTo>
                    <a:pt x="6967220" y="7975600"/>
                    <a:pt x="6954520" y="7967980"/>
                    <a:pt x="6948170" y="7956550"/>
                  </a:cubicBezTo>
                  <a:cubicBezTo>
                    <a:pt x="6940550" y="7942580"/>
                    <a:pt x="6936740" y="7914640"/>
                    <a:pt x="6941820" y="7899400"/>
                  </a:cubicBezTo>
                  <a:cubicBezTo>
                    <a:pt x="6945630" y="7886700"/>
                    <a:pt x="6955790" y="7875270"/>
                    <a:pt x="6967220" y="7870190"/>
                  </a:cubicBezTo>
                  <a:cubicBezTo>
                    <a:pt x="6981190" y="7862570"/>
                    <a:pt x="7010400" y="7861300"/>
                    <a:pt x="7024370" y="7867650"/>
                  </a:cubicBezTo>
                  <a:cubicBezTo>
                    <a:pt x="7037070" y="7871460"/>
                    <a:pt x="7047230" y="7881620"/>
                    <a:pt x="7052310" y="7894320"/>
                  </a:cubicBezTo>
                  <a:cubicBezTo>
                    <a:pt x="7058660" y="7908290"/>
                    <a:pt x="7058660" y="7936230"/>
                    <a:pt x="7052310" y="7951470"/>
                  </a:cubicBezTo>
                  <a:cubicBezTo>
                    <a:pt x="7047230" y="7962900"/>
                    <a:pt x="7034530" y="7973060"/>
                    <a:pt x="7024370" y="7978140"/>
                  </a:cubicBezTo>
                  <a:cubicBezTo>
                    <a:pt x="7012940" y="7983220"/>
                    <a:pt x="6997700" y="7984490"/>
                    <a:pt x="6985000" y="7981950"/>
                  </a:cubicBezTo>
                  <a:cubicBezTo>
                    <a:pt x="6973570" y="7979410"/>
                    <a:pt x="6965950" y="7973060"/>
                    <a:pt x="6951980" y="7961630"/>
                  </a:cubicBezTo>
                  <a:cubicBezTo>
                    <a:pt x="6918960" y="7932420"/>
                    <a:pt x="6854190" y="7851140"/>
                    <a:pt x="6807200" y="7782560"/>
                  </a:cubicBezTo>
                  <a:cubicBezTo>
                    <a:pt x="6753860" y="7703820"/>
                    <a:pt x="6719570" y="7616190"/>
                    <a:pt x="6652260" y="7510780"/>
                  </a:cubicBezTo>
                  <a:cubicBezTo>
                    <a:pt x="6553200" y="7353300"/>
                    <a:pt x="6407150" y="7153910"/>
                    <a:pt x="6253480" y="6943090"/>
                  </a:cubicBezTo>
                  <a:cubicBezTo>
                    <a:pt x="6051550" y="6667500"/>
                    <a:pt x="5765800" y="6268720"/>
                    <a:pt x="5541010" y="6004560"/>
                  </a:cubicBezTo>
                  <a:cubicBezTo>
                    <a:pt x="5363210" y="5795010"/>
                    <a:pt x="5217160" y="5655310"/>
                    <a:pt x="5030470" y="5467350"/>
                  </a:cubicBezTo>
                  <a:cubicBezTo>
                    <a:pt x="4814570" y="5252720"/>
                    <a:pt x="4584700" y="5030470"/>
                    <a:pt x="4319270" y="4789170"/>
                  </a:cubicBezTo>
                  <a:cubicBezTo>
                    <a:pt x="3999230" y="4497070"/>
                    <a:pt x="3611880" y="4166870"/>
                    <a:pt x="3235960" y="3848100"/>
                  </a:cubicBezTo>
                  <a:cubicBezTo>
                    <a:pt x="2835910" y="3511550"/>
                    <a:pt x="2321560" y="3141980"/>
                    <a:pt x="1988820" y="2823210"/>
                  </a:cubicBezTo>
                  <a:cubicBezTo>
                    <a:pt x="1736090" y="2583180"/>
                    <a:pt x="1583690" y="2390140"/>
                    <a:pt x="1374140" y="2139950"/>
                  </a:cubicBezTo>
                  <a:cubicBezTo>
                    <a:pt x="1134110" y="1854200"/>
                    <a:pt x="842010" y="1496060"/>
                    <a:pt x="633730" y="1196340"/>
                  </a:cubicBezTo>
                  <a:cubicBezTo>
                    <a:pt x="457200" y="944880"/>
                    <a:pt x="297180" y="680720"/>
                    <a:pt x="185420" y="473710"/>
                  </a:cubicBezTo>
                  <a:cubicBezTo>
                    <a:pt x="105410" y="325120"/>
                    <a:pt x="11430" y="148590"/>
                    <a:pt x="2540" y="81280"/>
                  </a:cubicBezTo>
                  <a:cubicBezTo>
                    <a:pt x="0" y="58420"/>
                    <a:pt x="2540" y="46990"/>
                    <a:pt x="10160" y="34290"/>
                  </a:cubicBezTo>
                  <a:cubicBezTo>
                    <a:pt x="17780" y="21590"/>
                    <a:pt x="34290" y="8890"/>
                    <a:pt x="48260" y="3810"/>
                  </a:cubicBezTo>
                  <a:cubicBezTo>
                    <a:pt x="62230" y="0"/>
                    <a:pt x="82550" y="1270"/>
                    <a:pt x="95250" y="6350"/>
                  </a:cubicBezTo>
                  <a:cubicBezTo>
                    <a:pt x="109220" y="12700"/>
                    <a:pt x="129540" y="40640"/>
                    <a:pt x="129540" y="40640"/>
                  </a:cubicBezTo>
                </a:path>
              </a:pathLst>
            </a:custGeom>
            <a:solidFill>
              <a:srgbClr val="31859C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13448348" y="240983"/>
            <a:ext cx="5369242" cy="5915025"/>
            <a:chOff x="0" y="0"/>
            <a:chExt cx="7158990" cy="78867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49530" y="48260"/>
              <a:ext cx="7058660" cy="7788910"/>
            </a:xfrm>
            <a:custGeom>
              <a:avLst/>
              <a:gdLst/>
              <a:ahLst/>
              <a:cxnLst/>
              <a:rect r="r" b="b" t="t" l="l"/>
              <a:pathLst>
                <a:path h="7788910" w="7058660">
                  <a:moveTo>
                    <a:pt x="121920" y="26670"/>
                  </a:moveTo>
                  <a:cubicBezTo>
                    <a:pt x="1427480" y="1637030"/>
                    <a:pt x="1845310" y="2089150"/>
                    <a:pt x="2197100" y="2461260"/>
                  </a:cubicBezTo>
                  <a:cubicBezTo>
                    <a:pt x="2495550" y="2776220"/>
                    <a:pt x="2698750" y="2980690"/>
                    <a:pt x="3044190" y="3315970"/>
                  </a:cubicBezTo>
                  <a:cubicBezTo>
                    <a:pt x="3561080" y="3821430"/>
                    <a:pt x="4505960" y="4677410"/>
                    <a:pt x="5016500" y="5175250"/>
                  </a:cubicBezTo>
                  <a:cubicBezTo>
                    <a:pt x="5347970" y="5499100"/>
                    <a:pt x="5577840" y="5718810"/>
                    <a:pt x="5825490" y="5990590"/>
                  </a:cubicBezTo>
                  <a:cubicBezTo>
                    <a:pt x="6054090" y="6242050"/>
                    <a:pt x="6258560" y="6471920"/>
                    <a:pt x="6456680" y="6744970"/>
                  </a:cubicBezTo>
                  <a:cubicBezTo>
                    <a:pt x="6668770" y="7037070"/>
                    <a:pt x="7005320" y="7590790"/>
                    <a:pt x="7049770" y="7696200"/>
                  </a:cubicBezTo>
                  <a:cubicBezTo>
                    <a:pt x="7057390" y="7715250"/>
                    <a:pt x="7058660" y="7721600"/>
                    <a:pt x="7057390" y="7733030"/>
                  </a:cubicBezTo>
                  <a:cubicBezTo>
                    <a:pt x="7057390" y="7744460"/>
                    <a:pt x="7051040" y="7758430"/>
                    <a:pt x="7042150" y="7767320"/>
                  </a:cubicBezTo>
                  <a:cubicBezTo>
                    <a:pt x="7034530" y="7776210"/>
                    <a:pt x="7021830" y="7785100"/>
                    <a:pt x="7009130" y="7786370"/>
                  </a:cubicBezTo>
                  <a:cubicBezTo>
                    <a:pt x="6993890" y="7787640"/>
                    <a:pt x="6968490" y="7781290"/>
                    <a:pt x="6957060" y="7769860"/>
                  </a:cubicBezTo>
                  <a:cubicBezTo>
                    <a:pt x="6945630" y="7757160"/>
                    <a:pt x="6939280" y="7731760"/>
                    <a:pt x="6940550" y="7716520"/>
                  </a:cubicBezTo>
                  <a:cubicBezTo>
                    <a:pt x="6941820" y="7703820"/>
                    <a:pt x="6950710" y="7691120"/>
                    <a:pt x="6959600" y="7683500"/>
                  </a:cubicBezTo>
                  <a:cubicBezTo>
                    <a:pt x="6968490" y="7675880"/>
                    <a:pt x="6982460" y="7668260"/>
                    <a:pt x="6995160" y="7668260"/>
                  </a:cubicBezTo>
                  <a:cubicBezTo>
                    <a:pt x="7010400" y="7668260"/>
                    <a:pt x="7035800" y="7678420"/>
                    <a:pt x="7045960" y="7691120"/>
                  </a:cubicBezTo>
                  <a:cubicBezTo>
                    <a:pt x="7056120" y="7703820"/>
                    <a:pt x="7058660" y="7730490"/>
                    <a:pt x="7054850" y="7745730"/>
                  </a:cubicBezTo>
                  <a:cubicBezTo>
                    <a:pt x="7052310" y="7758430"/>
                    <a:pt x="7043420" y="7769860"/>
                    <a:pt x="7033260" y="7776210"/>
                  </a:cubicBezTo>
                  <a:cubicBezTo>
                    <a:pt x="7023100" y="7782560"/>
                    <a:pt x="7009130" y="7788910"/>
                    <a:pt x="6996430" y="7787640"/>
                  </a:cubicBezTo>
                  <a:cubicBezTo>
                    <a:pt x="6981190" y="7785100"/>
                    <a:pt x="6969760" y="7780020"/>
                    <a:pt x="6948170" y="7759700"/>
                  </a:cubicBezTo>
                  <a:cubicBezTo>
                    <a:pt x="6854190" y="7668260"/>
                    <a:pt x="6576060" y="7108190"/>
                    <a:pt x="6367780" y="6819900"/>
                  </a:cubicBezTo>
                  <a:cubicBezTo>
                    <a:pt x="6172200" y="6549390"/>
                    <a:pt x="5969000" y="6322060"/>
                    <a:pt x="5741670" y="6073140"/>
                  </a:cubicBezTo>
                  <a:cubicBezTo>
                    <a:pt x="5495290" y="5802630"/>
                    <a:pt x="5266690" y="5584190"/>
                    <a:pt x="4935220" y="5261610"/>
                  </a:cubicBezTo>
                  <a:cubicBezTo>
                    <a:pt x="4424680" y="4765040"/>
                    <a:pt x="3475990" y="3907790"/>
                    <a:pt x="2956560" y="3402330"/>
                  </a:cubicBezTo>
                  <a:cubicBezTo>
                    <a:pt x="2609850" y="3065780"/>
                    <a:pt x="2405380" y="2861310"/>
                    <a:pt x="2104390" y="2545080"/>
                  </a:cubicBezTo>
                  <a:cubicBezTo>
                    <a:pt x="1750060" y="2172970"/>
                    <a:pt x="1329690" y="1718310"/>
                    <a:pt x="974090" y="1303020"/>
                  </a:cubicBezTo>
                  <a:cubicBezTo>
                    <a:pt x="635000" y="906780"/>
                    <a:pt x="87630" y="242570"/>
                    <a:pt x="16510" y="110490"/>
                  </a:cubicBezTo>
                  <a:cubicBezTo>
                    <a:pt x="3810" y="86360"/>
                    <a:pt x="0" y="80010"/>
                    <a:pt x="1270" y="64770"/>
                  </a:cubicBezTo>
                  <a:cubicBezTo>
                    <a:pt x="3810" y="46990"/>
                    <a:pt x="19050" y="21590"/>
                    <a:pt x="33020" y="11430"/>
                  </a:cubicBezTo>
                  <a:cubicBezTo>
                    <a:pt x="45720" y="2540"/>
                    <a:pt x="66040" y="0"/>
                    <a:pt x="80010" y="2540"/>
                  </a:cubicBezTo>
                  <a:cubicBezTo>
                    <a:pt x="95250" y="5080"/>
                    <a:pt x="121920" y="26670"/>
                    <a:pt x="121920" y="26670"/>
                  </a:cubicBezTo>
                </a:path>
              </a:pathLst>
            </a:custGeom>
            <a:solidFill>
              <a:srgbClr val="31859C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646748" y="2522220"/>
            <a:ext cx="4867275" cy="9140190"/>
            <a:chOff x="0" y="0"/>
            <a:chExt cx="6489700" cy="1218692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48260" y="45720"/>
              <a:ext cx="6394450" cy="12090400"/>
            </a:xfrm>
            <a:custGeom>
              <a:avLst/>
              <a:gdLst/>
              <a:ahLst/>
              <a:cxnLst/>
              <a:rect r="r" b="b" t="t" l="l"/>
              <a:pathLst>
                <a:path h="12090400" w="6394450">
                  <a:moveTo>
                    <a:pt x="130810" y="40640"/>
                  </a:moveTo>
                  <a:cubicBezTo>
                    <a:pt x="495300" y="836930"/>
                    <a:pt x="661670" y="1176020"/>
                    <a:pt x="840740" y="1506220"/>
                  </a:cubicBezTo>
                  <a:cubicBezTo>
                    <a:pt x="1047750" y="1889760"/>
                    <a:pt x="1285240" y="2320290"/>
                    <a:pt x="1546860" y="2727960"/>
                  </a:cubicBezTo>
                  <a:cubicBezTo>
                    <a:pt x="1824990" y="3161030"/>
                    <a:pt x="2113280" y="3550920"/>
                    <a:pt x="2470150" y="4029710"/>
                  </a:cubicBezTo>
                  <a:cubicBezTo>
                    <a:pt x="2927350" y="4641850"/>
                    <a:pt x="3653790" y="5530850"/>
                    <a:pt x="4084320" y="6088380"/>
                  </a:cubicBezTo>
                  <a:cubicBezTo>
                    <a:pt x="4375150" y="6466840"/>
                    <a:pt x="4587240" y="6711950"/>
                    <a:pt x="4810760" y="7045960"/>
                  </a:cubicBezTo>
                  <a:cubicBezTo>
                    <a:pt x="5036820" y="7379970"/>
                    <a:pt x="5253990" y="7730490"/>
                    <a:pt x="5433060" y="8093710"/>
                  </a:cubicBezTo>
                  <a:cubicBezTo>
                    <a:pt x="5610860" y="8454390"/>
                    <a:pt x="5750560" y="8856980"/>
                    <a:pt x="5881370" y="9215120"/>
                  </a:cubicBezTo>
                  <a:cubicBezTo>
                    <a:pt x="5999480" y="9538970"/>
                    <a:pt x="6106160" y="9864090"/>
                    <a:pt x="6188710" y="10147300"/>
                  </a:cubicBezTo>
                  <a:cubicBezTo>
                    <a:pt x="6256020" y="10380980"/>
                    <a:pt x="6318250" y="10594340"/>
                    <a:pt x="6351270" y="10792460"/>
                  </a:cubicBezTo>
                  <a:cubicBezTo>
                    <a:pt x="6379210" y="10955020"/>
                    <a:pt x="6386830" y="11074400"/>
                    <a:pt x="6390640" y="11245850"/>
                  </a:cubicBezTo>
                  <a:cubicBezTo>
                    <a:pt x="6394450" y="11473180"/>
                    <a:pt x="6371590" y="11946890"/>
                    <a:pt x="6351270" y="12035790"/>
                  </a:cubicBezTo>
                  <a:cubicBezTo>
                    <a:pt x="6346190" y="12054840"/>
                    <a:pt x="6344920" y="12061190"/>
                    <a:pt x="6337300" y="12070080"/>
                  </a:cubicBezTo>
                  <a:cubicBezTo>
                    <a:pt x="6329680" y="12078970"/>
                    <a:pt x="6318250" y="12086590"/>
                    <a:pt x="6305550" y="12087860"/>
                  </a:cubicBezTo>
                  <a:cubicBezTo>
                    <a:pt x="6290310" y="12090400"/>
                    <a:pt x="6264910" y="12084050"/>
                    <a:pt x="6253480" y="12072620"/>
                  </a:cubicBezTo>
                  <a:cubicBezTo>
                    <a:pt x="6243320" y="12062460"/>
                    <a:pt x="6235700" y="12037060"/>
                    <a:pt x="6238240" y="12021820"/>
                  </a:cubicBezTo>
                  <a:cubicBezTo>
                    <a:pt x="6238240" y="12010390"/>
                    <a:pt x="6247130" y="11997690"/>
                    <a:pt x="6254750" y="11990070"/>
                  </a:cubicBezTo>
                  <a:cubicBezTo>
                    <a:pt x="6263640" y="11982450"/>
                    <a:pt x="6277610" y="11976100"/>
                    <a:pt x="6289040" y="11974830"/>
                  </a:cubicBezTo>
                  <a:cubicBezTo>
                    <a:pt x="6300470" y="11973560"/>
                    <a:pt x="6314440" y="11977370"/>
                    <a:pt x="6324600" y="11983720"/>
                  </a:cubicBezTo>
                  <a:cubicBezTo>
                    <a:pt x="6333490" y="11990070"/>
                    <a:pt x="6343650" y="12000230"/>
                    <a:pt x="6347460" y="12011660"/>
                  </a:cubicBezTo>
                  <a:cubicBezTo>
                    <a:pt x="6351270" y="12025630"/>
                    <a:pt x="6350000" y="12052300"/>
                    <a:pt x="6341110" y="12065000"/>
                  </a:cubicBezTo>
                  <a:cubicBezTo>
                    <a:pt x="6332220" y="12077700"/>
                    <a:pt x="6309360" y="12089130"/>
                    <a:pt x="6292850" y="12089130"/>
                  </a:cubicBezTo>
                  <a:cubicBezTo>
                    <a:pt x="6277610" y="12089130"/>
                    <a:pt x="6254750" y="12075160"/>
                    <a:pt x="6245860" y="12063730"/>
                  </a:cubicBezTo>
                  <a:cubicBezTo>
                    <a:pt x="6238240" y="12053570"/>
                    <a:pt x="6239510" y="12047220"/>
                    <a:pt x="6236970" y="12028170"/>
                  </a:cubicBezTo>
                  <a:cubicBezTo>
                    <a:pt x="6228080" y="11938000"/>
                    <a:pt x="6278880" y="11476990"/>
                    <a:pt x="6276340" y="11256010"/>
                  </a:cubicBezTo>
                  <a:cubicBezTo>
                    <a:pt x="6273800" y="11089640"/>
                    <a:pt x="6266180" y="10977880"/>
                    <a:pt x="6239510" y="10820400"/>
                  </a:cubicBezTo>
                  <a:cubicBezTo>
                    <a:pt x="6207760" y="10626090"/>
                    <a:pt x="6146800" y="10414000"/>
                    <a:pt x="6079490" y="10182860"/>
                  </a:cubicBezTo>
                  <a:cubicBezTo>
                    <a:pt x="5998210" y="9902190"/>
                    <a:pt x="5891530" y="9578340"/>
                    <a:pt x="5774690" y="9258300"/>
                  </a:cubicBezTo>
                  <a:cubicBezTo>
                    <a:pt x="5645150" y="8903970"/>
                    <a:pt x="5507990" y="8507730"/>
                    <a:pt x="5332730" y="8152130"/>
                  </a:cubicBezTo>
                  <a:cubicBezTo>
                    <a:pt x="5156200" y="7793990"/>
                    <a:pt x="4942840" y="7448550"/>
                    <a:pt x="4718050" y="7115810"/>
                  </a:cubicBezTo>
                  <a:cubicBezTo>
                    <a:pt x="4494530" y="6784340"/>
                    <a:pt x="4283710" y="6537960"/>
                    <a:pt x="3991610" y="6160770"/>
                  </a:cubicBezTo>
                  <a:cubicBezTo>
                    <a:pt x="3559810" y="5601970"/>
                    <a:pt x="2832100" y="4712970"/>
                    <a:pt x="2372360" y="4098290"/>
                  </a:cubicBezTo>
                  <a:cubicBezTo>
                    <a:pt x="2012950" y="3616960"/>
                    <a:pt x="1722120" y="3224530"/>
                    <a:pt x="1441450" y="2788920"/>
                  </a:cubicBezTo>
                  <a:cubicBezTo>
                    <a:pt x="1177290" y="2378710"/>
                    <a:pt x="938530" y="1946910"/>
                    <a:pt x="730250" y="1563370"/>
                  </a:cubicBezTo>
                  <a:cubicBezTo>
                    <a:pt x="548640" y="1230630"/>
                    <a:pt x="381000" y="892810"/>
                    <a:pt x="250190" y="621030"/>
                  </a:cubicBezTo>
                  <a:cubicBezTo>
                    <a:pt x="151130" y="416560"/>
                    <a:pt x="13970" y="163830"/>
                    <a:pt x="2540" y="81280"/>
                  </a:cubicBezTo>
                  <a:cubicBezTo>
                    <a:pt x="0" y="57150"/>
                    <a:pt x="3810" y="46990"/>
                    <a:pt x="11430" y="34290"/>
                  </a:cubicBezTo>
                  <a:cubicBezTo>
                    <a:pt x="19050" y="21590"/>
                    <a:pt x="34290" y="8890"/>
                    <a:pt x="48260" y="5080"/>
                  </a:cubicBezTo>
                  <a:cubicBezTo>
                    <a:pt x="63500" y="0"/>
                    <a:pt x="82550" y="1270"/>
                    <a:pt x="96520" y="7620"/>
                  </a:cubicBezTo>
                  <a:cubicBezTo>
                    <a:pt x="110490" y="12700"/>
                    <a:pt x="130810" y="40640"/>
                    <a:pt x="130810" y="40640"/>
                  </a:cubicBezTo>
                </a:path>
              </a:pathLst>
            </a:custGeom>
            <a:solidFill>
              <a:srgbClr val="604A7B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13761720" y="-119062"/>
            <a:ext cx="4728210" cy="6895147"/>
            <a:chOff x="0" y="0"/>
            <a:chExt cx="6304280" cy="919353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45720" y="43180"/>
              <a:ext cx="6209030" cy="9100820"/>
            </a:xfrm>
            <a:custGeom>
              <a:avLst/>
              <a:gdLst/>
              <a:ahLst/>
              <a:cxnLst/>
              <a:rect r="r" b="b" t="t" l="l"/>
              <a:pathLst>
                <a:path h="9100820" w="6209030">
                  <a:moveTo>
                    <a:pt x="130810" y="44450"/>
                  </a:moveTo>
                  <a:cubicBezTo>
                    <a:pt x="772160" y="1736090"/>
                    <a:pt x="988060" y="2181860"/>
                    <a:pt x="1225550" y="2555240"/>
                  </a:cubicBezTo>
                  <a:cubicBezTo>
                    <a:pt x="1442720" y="2896870"/>
                    <a:pt x="1626870" y="3136900"/>
                    <a:pt x="1939290" y="3477260"/>
                  </a:cubicBezTo>
                  <a:cubicBezTo>
                    <a:pt x="2399030" y="3977640"/>
                    <a:pt x="3296920" y="4711700"/>
                    <a:pt x="3804920" y="5193030"/>
                  </a:cubicBezTo>
                  <a:cubicBezTo>
                    <a:pt x="4163060" y="5533390"/>
                    <a:pt x="4434840" y="5781040"/>
                    <a:pt x="4710430" y="6076950"/>
                  </a:cubicBezTo>
                  <a:cubicBezTo>
                    <a:pt x="4964430" y="6350000"/>
                    <a:pt x="5214620" y="6615430"/>
                    <a:pt x="5406390" y="6901180"/>
                  </a:cubicBezTo>
                  <a:cubicBezTo>
                    <a:pt x="5584190" y="7165340"/>
                    <a:pt x="5723890" y="7468870"/>
                    <a:pt x="5836920" y="7722870"/>
                  </a:cubicBezTo>
                  <a:cubicBezTo>
                    <a:pt x="5928360" y="7931150"/>
                    <a:pt x="5996940" y="8143240"/>
                    <a:pt x="6050280" y="8308340"/>
                  </a:cubicBezTo>
                  <a:cubicBezTo>
                    <a:pt x="6089650" y="8427720"/>
                    <a:pt x="6117590" y="8514080"/>
                    <a:pt x="6139180" y="8620760"/>
                  </a:cubicBezTo>
                  <a:cubicBezTo>
                    <a:pt x="6159500" y="8731250"/>
                    <a:pt x="6156960" y="8888730"/>
                    <a:pt x="6174740" y="8963660"/>
                  </a:cubicBezTo>
                  <a:cubicBezTo>
                    <a:pt x="6183630" y="9000490"/>
                    <a:pt x="6207760" y="9023350"/>
                    <a:pt x="6206490" y="9044940"/>
                  </a:cubicBezTo>
                  <a:cubicBezTo>
                    <a:pt x="6206490" y="9058910"/>
                    <a:pt x="6200140" y="9070340"/>
                    <a:pt x="6191250" y="9079230"/>
                  </a:cubicBezTo>
                  <a:cubicBezTo>
                    <a:pt x="6183630" y="9089390"/>
                    <a:pt x="6170930" y="9097010"/>
                    <a:pt x="6158230" y="9098280"/>
                  </a:cubicBezTo>
                  <a:cubicBezTo>
                    <a:pt x="6142990" y="9100820"/>
                    <a:pt x="6116320" y="9093200"/>
                    <a:pt x="6104890" y="9081770"/>
                  </a:cubicBezTo>
                  <a:cubicBezTo>
                    <a:pt x="6093460" y="9070340"/>
                    <a:pt x="6084570" y="9044940"/>
                    <a:pt x="6088380" y="9028430"/>
                  </a:cubicBezTo>
                  <a:cubicBezTo>
                    <a:pt x="6090920" y="9011920"/>
                    <a:pt x="6109970" y="8991600"/>
                    <a:pt x="6123940" y="8983980"/>
                  </a:cubicBezTo>
                  <a:cubicBezTo>
                    <a:pt x="6135370" y="8978900"/>
                    <a:pt x="6149340" y="8977630"/>
                    <a:pt x="6162040" y="8981440"/>
                  </a:cubicBezTo>
                  <a:cubicBezTo>
                    <a:pt x="6176010" y="8986520"/>
                    <a:pt x="6197600" y="9004300"/>
                    <a:pt x="6203950" y="9019540"/>
                  </a:cubicBezTo>
                  <a:cubicBezTo>
                    <a:pt x="6209030" y="9030970"/>
                    <a:pt x="6207760" y="9046210"/>
                    <a:pt x="6205220" y="9057640"/>
                  </a:cubicBezTo>
                  <a:cubicBezTo>
                    <a:pt x="6201410" y="9069070"/>
                    <a:pt x="6193790" y="9081770"/>
                    <a:pt x="6182360" y="9088120"/>
                  </a:cubicBezTo>
                  <a:cubicBezTo>
                    <a:pt x="6168390" y="9097010"/>
                    <a:pt x="6141720" y="9100820"/>
                    <a:pt x="6126480" y="9095740"/>
                  </a:cubicBezTo>
                  <a:cubicBezTo>
                    <a:pt x="6113780" y="9091930"/>
                    <a:pt x="6106160" y="9084310"/>
                    <a:pt x="6096000" y="9071610"/>
                  </a:cubicBezTo>
                  <a:cubicBezTo>
                    <a:pt x="6080760" y="9051290"/>
                    <a:pt x="6066790" y="9017000"/>
                    <a:pt x="6056630" y="8972550"/>
                  </a:cubicBezTo>
                  <a:cubicBezTo>
                    <a:pt x="6038850" y="8897620"/>
                    <a:pt x="6046470" y="8756650"/>
                    <a:pt x="6027420" y="8652510"/>
                  </a:cubicBezTo>
                  <a:cubicBezTo>
                    <a:pt x="6008370" y="8548370"/>
                    <a:pt x="5980430" y="8464550"/>
                    <a:pt x="5942330" y="8347710"/>
                  </a:cubicBezTo>
                  <a:cubicBezTo>
                    <a:pt x="5890260" y="8186420"/>
                    <a:pt x="5824220" y="7979410"/>
                    <a:pt x="5734050" y="7776210"/>
                  </a:cubicBezTo>
                  <a:cubicBezTo>
                    <a:pt x="5624830" y="7528560"/>
                    <a:pt x="5490210" y="7233920"/>
                    <a:pt x="5317490" y="6976110"/>
                  </a:cubicBezTo>
                  <a:cubicBezTo>
                    <a:pt x="5128260" y="6694170"/>
                    <a:pt x="4880610" y="6431280"/>
                    <a:pt x="4627880" y="6160770"/>
                  </a:cubicBezTo>
                  <a:cubicBezTo>
                    <a:pt x="4353560" y="5866130"/>
                    <a:pt x="4083050" y="5619750"/>
                    <a:pt x="3724910" y="5280660"/>
                  </a:cubicBezTo>
                  <a:cubicBezTo>
                    <a:pt x="3214370" y="4796790"/>
                    <a:pt x="2308860" y="4057650"/>
                    <a:pt x="1842770" y="3552190"/>
                  </a:cubicBezTo>
                  <a:cubicBezTo>
                    <a:pt x="1525270" y="3206750"/>
                    <a:pt x="1336040" y="2959100"/>
                    <a:pt x="1115060" y="2612390"/>
                  </a:cubicBezTo>
                  <a:cubicBezTo>
                    <a:pt x="873760" y="2235200"/>
                    <a:pt x="654050" y="1783080"/>
                    <a:pt x="467360" y="1357630"/>
                  </a:cubicBezTo>
                  <a:cubicBezTo>
                    <a:pt x="285750" y="942340"/>
                    <a:pt x="27940" y="228600"/>
                    <a:pt x="5080" y="90170"/>
                  </a:cubicBezTo>
                  <a:cubicBezTo>
                    <a:pt x="1270" y="63500"/>
                    <a:pt x="0" y="55880"/>
                    <a:pt x="6350" y="41910"/>
                  </a:cubicBezTo>
                  <a:cubicBezTo>
                    <a:pt x="11430" y="27940"/>
                    <a:pt x="24130" y="12700"/>
                    <a:pt x="38100" y="7620"/>
                  </a:cubicBezTo>
                  <a:cubicBezTo>
                    <a:pt x="54610" y="0"/>
                    <a:pt x="83820" y="0"/>
                    <a:pt x="100330" y="7620"/>
                  </a:cubicBezTo>
                  <a:cubicBezTo>
                    <a:pt x="114300" y="13970"/>
                    <a:pt x="130810" y="44450"/>
                    <a:pt x="130810" y="44450"/>
                  </a:cubicBezTo>
                </a:path>
              </a:pathLst>
            </a:custGeom>
            <a:solidFill>
              <a:srgbClr val="604A7B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5756" y="22860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951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</a:rPr>
              <a:t>PROJECT TITLE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" r="0" b="-124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429080" y="3298626"/>
            <a:ext cx="10737303" cy="1512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80"/>
              </a:lnSpc>
            </a:pPr>
            <a:r>
              <a:rPr lang="en-US" sz="9900" spc="92">
                <a:solidFill>
                  <a:srgbClr val="31859C"/>
                </a:solidFill>
                <a:latin typeface="TT Rounds Condensed Bold"/>
              </a:rPr>
              <a:t>KEY LOGGER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850532" y="5061559"/>
            <a:ext cx="5374958" cy="472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31859C"/>
                </a:solidFill>
                <a:latin typeface="TT Rounds Condensed Bold"/>
              </a:rPr>
              <a:t>A SILENT KEY OBSERVER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1430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t="0" r="-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28712" y="652462"/>
            <a:ext cx="4454444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AGENDA :-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214116" y="2436495"/>
            <a:ext cx="10962172" cy="6513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604A7B"/>
                </a:solidFill>
                <a:latin typeface="TT Rounds Condensed Bold"/>
              </a:rPr>
              <a:t>&gt; INTRODUCTION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604A7B"/>
                </a:solidFill>
                <a:latin typeface="TT Rounds Condensed Bold"/>
              </a:rPr>
              <a:t>&gt; PROJECT STATEMENT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604A7B"/>
                </a:solidFill>
                <a:latin typeface="TT Rounds Condensed Bold"/>
              </a:rPr>
              <a:t>&gt; PROJECT OVERVIEW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604A7B"/>
                </a:solidFill>
                <a:latin typeface="TT Rounds Condensed Bold"/>
              </a:rPr>
              <a:t>&gt; WHO ARE THE END USERS?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604A7B"/>
                </a:solidFill>
                <a:latin typeface="TT Rounds Condensed Bold"/>
              </a:rPr>
              <a:t>&gt; YOUR SOLUTION AND ITS VALUE  PROPOSITION</a:t>
            </a:r>
          </a:p>
          <a:p>
            <a:pPr algn="l">
              <a:lnSpc>
                <a:spcPts val="5040"/>
              </a:lnSpc>
            </a:pPr>
            <a:r>
              <a:rPr lang="en-US" sz="4200" spc="69">
                <a:solidFill>
                  <a:srgbClr val="604A7B"/>
                </a:solidFill>
                <a:latin typeface="TT Rounds Condensed Bold"/>
              </a:rPr>
              <a:t>&gt; THE WOW IN YOUR SOLUTION</a:t>
            </a:r>
          </a:p>
          <a:p>
            <a:pPr algn="l">
              <a:lnSpc>
                <a:spcPts val="5040"/>
              </a:lnSpc>
            </a:pPr>
            <a:r>
              <a:rPr lang="en-US" sz="4200" spc="69">
                <a:solidFill>
                  <a:srgbClr val="604A7B"/>
                </a:solidFill>
                <a:latin typeface="TT Rounds Condensed Bold"/>
              </a:rPr>
              <a:t>&gt; MODELLING</a:t>
            </a:r>
          </a:p>
          <a:p>
            <a:pPr algn="l">
              <a:lnSpc>
                <a:spcPts val="5040"/>
              </a:lnSpc>
            </a:pPr>
            <a:r>
              <a:rPr lang="en-US" sz="4200" spc="69">
                <a:solidFill>
                  <a:srgbClr val="604A7B"/>
                </a:solidFill>
                <a:latin typeface="TT Rounds Condensed Bold"/>
              </a:rPr>
              <a:t>&gt; RESULT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987212" y="4400550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t="0" r="-21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251108" y="869567"/>
            <a:ext cx="9914666" cy="981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>
                <a:solidFill>
                  <a:srgbClr val="000000"/>
                </a:solidFill>
                <a:latin typeface="Trebuchet MS Bold"/>
              </a:rPr>
              <a:t>PROBLEM	STATEMENT :-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87365" y="3074670"/>
            <a:ext cx="10773029" cy="5913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Keyloggers pose a significant threat to cybersecurity by capturing sensitive information such as passwords, credit card numbers, and personal messages.</a:t>
            </a:r>
          </a:p>
          <a:p>
            <a:pPr algn="just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 The objective of this project is to design, implement, and analyze a software-based keylogger for educational purposes, providing a comprehensive understanding of its operation and impact. </a:t>
            </a:r>
          </a:p>
          <a:p>
            <a:pPr algn="just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The project will involve developing a keylogger that accurately records keystrokes and saves them for analysis.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0140" y="2446020"/>
            <a:ext cx="12504420" cy="5913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To address the threat posed by keyloggers, the project will also explore and develop various detection techniques, including behavioral analysis, signature-based detection, and heuristic methods. </a:t>
            </a:r>
          </a:p>
          <a:p>
            <a:pPr algn="just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Additionally, preventive measures such as using virtual keyboards, implementing two-factor authentication, and employing anti-malware tools will be investigated and recommended.</a:t>
            </a:r>
          </a:p>
          <a:p>
            <a:pPr algn="just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 The project aims to equip cybersecurity professionals, educators, and students with the knowledge and tools to detect and prevent keylogger threats effectively.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3487400" y="5943600"/>
            <a:ext cx="1828800" cy="1585912"/>
            <a:chOff x="0" y="0"/>
            <a:chExt cx="2438400" cy="2114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438400" cy="2114550"/>
            </a:xfrm>
            <a:custGeom>
              <a:avLst/>
              <a:gdLst/>
              <a:ahLst/>
              <a:cxnLst/>
              <a:rect r="r" b="b" t="t" l="l"/>
              <a:pathLst>
                <a:path h="2114550" w="2438400">
                  <a:moveTo>
                    <a:pt x="1912493" y="0"/>
                  </a:moveTo>
                  <a:lnTo>
                    <a:pt x="525907" y="0"/>
                  </a:lnTo>
                  <a:lnTo>
                    <a:pt x="0" y="1057148"/>
                  </a:lnTo>
                  <a:lnTo>
                    <a:pt x="525907" y="2114550"/>
                  </a:lnTo>
                  <a:lnTo>
                    <a:pt x="1912493" y="2114550"/>
                  </a:lnTo>
                  <a:lnTo>
                    <a:pt x="2438400" y="1057148"/>
                  </a:lnTo>
                  <a:lnTo>
                    <a:pt x="1912493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1073478" y="571500"/>
            <a:ext cx="1400175" cy="1257300"/>
          </a:xfrm>
          <a:custGeom>
            <a:avLst/>
            <a:gdLst/>
            <a:ahLst/>
            <a:cxnLst/>
            <a:rect r="r" b="b" t="t" l="l"/>
            <a:pathLst>
              <a:path h="1257300" w="1400175">
                <a:moveTo>
                  <a:pt x="0" y="0"/>
                </a:moveTo>
                <a:lnTo>
                  <a:pt x="1400175" y="0"/>
                </a:lnTo>
                <a:lnTo>
                  <a:pt x="1400175" y="1257300"/>
                </a:lnTo>
                <a:lnTo>
                  <a:pt x="0" y="1257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09662" y="1251425"/>
            <a:ext cx="9170194" cy="981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</a:rPr>
              <a:t>PROJECT	OVERVIEW :-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6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71513" y="2637949"/>
            <a:ext cx="11318558" cy="6341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</a:rPr>
              <a:t>This project involves:</a:t>
            </a:r>
          </a:p>
          <a:p>
            <a:pPr algn="just" marL="760095" indent="-380048" lvl="1">
              <a:lnSpc>
                <a:spcPts val="5040"/>
              </a:lnSpc>
              <a:buAutoNum type="arabicPeriod" startAt="1"/>
            </a:pPr>
            <a:r>
              <a:rPr lang="en-US" sz="4200" spc="39">
                <a:solidFill>
                  <a:srgbClr val="000000"/>
                </a:solidFill>
                <a:latin typeface="TT Rounds Condensed"/>
              </a:rPr>
              <a:t>Developing a basic software-based keylogger to capture keystrokes.</a:t>
            </a:r>
          </a:p>
          <a:p>
            <a:pPr algn="just" marL="760095" indent="-380048" lvl="1">
              <a:lnSpc>
                <a:spcPts val="5040"/>
              </a:lnSpc>
              <a:buAutoNum type="arabicPeriod" startAt="1"/>
            </a:pPr>
            <a:r>
              <a:rPr lang="en-US" sz="4200" spc="39">
                <a:solidFill>
                  <a:srgbClr val="000000"/>
                </a:solidFill>
                <a:latin typeface="TT Rounds Condensed"/>
              </a:rPr>
              <a:t>Exploring and implementing detection techniques to identify keyloggers.</a:t>
            </a:r>
          </a:p>
          <a:p>
            <a:pPr algn="just" marL="760095" indent="-380048" lvl="1">
              <a:lnSpc>
                <a:spcPts val="5040"/>
              </a:lnSpc>
              <a:buAutoNum type="arabicPeriod" startAt="1"/>
            </a:pPr>
            <a:r>
              <a:rPr lang="en-US" sz="4200" spc="39">
                <a:solidFill>
                  <a:srgbClr val="000000"/>
                </a:solidFill>
                <a:latin typeface="TT Rounds Condensed"/>
              </a:rPr>
              <a:t>Investigating and applying preventive measures to protect against keyloggers.</a:t>
            </a:r>
          </a:p>
          <a:p>
            <a:pPr algn="just" marL="760095" indent="-380048" lvl="1">
              <a:lnSpc>
                <a:spcPts val="5040"/>
              </a:lnSpc>
              <a:buAutoNum type="arabicPeriod" startAt="1"/>
            </a:pPr>
            <a:r>
              <a:rPr lang="en-US" sz="4200" spc="39">
                <a:solidFill>
                  <a:srgbClr val="000000"/>
                </a:solidFill>
                <a:latin typeface="TT Rounds Condensed"/>
              </a:rPr>
              <a:t>Researching ethical and legal considerations regarding the use and development of keyloggers.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15">
                <a:solidFill>
                  <a:srgbClr val="000000"/>
                </a:solidFill>
                <a:latin typeface="Trebuchet MS Bold"/>
              </a:rPr>
              <a:t>WHO ARE THE END USERS?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7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75804" y="3142086"/>
            <a:ext cx="13634544" cy="5189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</a:p>
          <a:p>
            <a:pPr algn="just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al Bold"/>
              </a:rPr>
              <a:t>Cybersecurity Professionals</a:t>
            </a:r>
            <a:r>
              <a:rPr lang="en-US" sz="3600">
                <a:solidFill>
                  <a:srgbClr val="000000"/>
                </a:solidFill>
                <a:latin typeface="Arial"/>
              </a:rPr>
              <a:t>: Individuals responsible for protecting systems and networks from cyber threats.</a:t>
            </a:r>
          </a:p>
          <a:p>
            <a:pPr algn="just" marL="651510" indent="-325755" lvl="1">
              <a:lnSpc>
                <a:spcPts val="4320"/>
              </a:lnSpc>
            </a:pPr>
          </a:p>
          <a:p>
            <a:pPr algn="just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al Bold"/>
              </a:rPr>
              <a:t>Educators</a:t>
            </a:r>
            <a:r>
              <a:rPr lang="en-US" sz="3600">
                <a:solidFill>
                  <a:srgbClr val="000000"/>
                </a:solidFill>
                <a:latin typeface="Arial"/>
              </a:rPr>
              <a:t>: Teachers and professors who can use the project for instructional purposes in cybersecurity courses.</a:t>
            </a:r>
          </a:p>
          <a:p>
            <a:pPr algn="just" marL="651510" indent="-325755" lvl="1">
              <a:lnSpc>
                <a:spcPts val="4320"/>
              </a:lnSpc>
            </a:pPr>
          </a:p>
          <a:p>
            <a:pPr algn="just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al Bold"/>
              </a:rPr>
              <a:t>Students</a:t>
            </a:r>
            <a:r>
              <a:rPr lang="en-US" sz="3600">
                <a:solidFill>
                  <a:srgbClr val="000000"/>
                </a:solidFill>
                <a:latin typeface="Arial"/>
              </a:rPr>
              <a:t>: Learners studying computer science or cybersecurity who need practical knowledge of keylogger mechanisms.</a:t>
            </a:r>
          </a:p>
          <a:p>
            <a:pPr algn="just" marL="651510" indent="-325755" lvl="1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91440" y="1329690"/>
            <a:ext cx="14104620" cy="4922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al Bold"/>
              </a:rPr>
              <a:t>IT Administrators</a:t>
            </a:r>
            <a:r>
              <a:rPr lang="en-US" sz="3600">
                <a:solidFill>
                  <a:srgbClr val="000000"/>
                </a:solidFill>
                <a:latin typeface="Arial"/>
              </a:rPr>
              <a:t>: Professionals managing the security of organizational IT infrastructure, seeking to enhance their defense strategies.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al Bold"/>
              </a:rPr>
              <a:t>Security Researchers</a:t>
            </a:r>
            <a:r>
              <a:rPr lang="en-US" sz="3600">
                <a:solidFill>
                  <a:srgbClr val="000000"/>
                </a:solidFill>
                <a:latin typeface="Arial"/>
              </a:rPr>
              <a:t>: Experts investigating new methods of detecting and preventing cyber threats, including keyloggers.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al Bold"/>
              </a:rPr>
              <a:t>Ethical Hackers</a:t>
            </a:r>
            <a:r>
              <a:rPr lang="en-US" sz="3600">
                <a:solidFill>
                  <a:srgbClr val="000000"/>
                </a:solidFill>
                <a:latin typeface="Arial"/>
              </a:rPr>
              <a:t>: Individuals testing systems for vulnerabilities to improve security measures and protect against malicious attacks.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85739" y="3971925"/>
            <a:ext cx="4043361" cy="4872038"/>
          </a:xfrm>
          <a:custGeom>
            <a:avLst/>
            <a:gdLst/>
            <a:ahLst/>
            <a:cxnLst/>
            <a:rect r="r" b="b" t="t" l="l"/>
            <a:pathLst>
              <a:path h="4872038" w="4043361">
                <a:moveTo>
                  <a:pt x="0" y="0"/>
                </a:moveTo>
                <a:lnTo>
                  <a:pt x="4043361" y="0"/>
                </a:lnTo>
                <a:lnTo>
                  <a:pt x="4043361" y="4872037"/>
                </a:lnTo>
                <a:lnTo>
                  <a:pt x="0" y="4872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t="0" r="-13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914400" y="1088706"/>
            <a:ext cx="14644688" cy="1647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37">
                <a:solidFill>
                  <a:srgbClr val="000000"/>
                </a:solidFill>
                <a:latin typeface="Trebuchet MS Bold"/>
              </a:rPr>
              <a:t>YOUR SOLUTION AND ITS VALUE PROPOSITION :-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9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549140" y="3889845"/>
            <a:ext cx="9889808" cy="4312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The solution provides a comprehensive understanding of keyloggers, from their development to their detection and prevention. </a:t>
            </a:r>
          </a:p>
          <a:p>
            <a:pPr algn="just">
              <a:lnSpc>
                <a:spcPts val="4320"/>
              </a:lnSpc>
            </a:pPr>
          </a:p>
          <a:p>
            <a:pPr algn="just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By educating users about the mechanisms and risks of keyloggers, the project equips them with the tools and knowledge to safeguard their systems effectively.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DAGI72z66s4</dc:identifier>
  <dcterms:modified xsi:type="dcterms:W3CDTF">2011-08-01T06:04:30Z</dcterms:modified>
  <cp:revision>1</cp:revision>
  <dc:title>MOUNIKA CS(1).pptx</dc:title>
</cp:coreProperties>
</file>