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5" r:id="rId8"/>
    <p:sldId id="266" r:id="rId9"/>
    <p:sldId id="262" r:id="rId10"/>
    <p:sldId id="263" r:id="rId11"/>
    <p:sldId id="259" r:id="rId12"/>
    <p:sldId id="260"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1092C-5A05-4150-8359-C1688FF779FC}"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42EC8774-362A-4C65-9826-5181F3BCF14F}">
      <dgm:prSet/>
      <dgm:spPr/>
      <dgm:t>
        <a:bodyPr/>
        <a:lstStyle/>
        <a:p>
          <a:r>
            <a:rPr lang="en-US" dirty="0"/>
            <a:t>Effectively assessing influencer performance and brand alignment involves navigating a nuanced web of metrics</a:t>
          </a:r>
        </a:p>
      </dgm:t>
    </dgm:pt>
    <dgm:pt modelId="{0C20041F-E35D-47D4-B7B3-99AFD2F9E46E}" type="parTrans" cxnId="{4E2A179D-F296-49EA-83C7-62002F9796E5}">
      <dgm:prSet/>
      <dgm:spPr/>
      <dgm:t>
        <a:bodyPr/>
        <a:lstStyle/>
        <a:p>
          <a:endParaRPr lang="en-US"/>
        </a:p>
      </dgm:t>
    </dgm:pt>
    <dgm:pt modelId="{93A09795-D97F-4DF6-BBE9-0B4184FF8DD6}" type="sibTrans" cxnId="{4E2A179D-F296-49EA-83C7-62002F9796E5}">
      <dgm:prSet phldrT="1" phldr="0"/>
      <dgm:spPr>
        <a:solidFill>
          <a:schemeClr val="tx1"/>
        </a:solidFill>
        <a:ln>
          <a:solidFill>
            <a:schemeClr val="tx1"/>
          </a:solidFill>
        </a:ln>
      </dgm:spPr>
      <dgm:t>
        <a:bodyPr/>
        <a:lstStyle/>
        <a:p>
          <a:r>
            <a:rPr lang="en-US" dirty="0"/>
            <a:t>1</a:t>
          </a:r>
        </a:p>
      </dgm:t>
    </dgm:pt>
    <dgm:pt modelId="{E40EE6B8-CABF-436A-B8B8-DA3DF9E86441}">
      <dgm:prSet/>
      <dgm:spPr/>
      <dgm:t>
        <a:bodyPr/>
        <a:lstStyle/>
        <a:p>
          <a:r>
            <a:rPr lang="en-US" dirty="0"/>
            <a:t>The pervasive issue of fake followers and influencer fraud can distort data, making the identification of genuine influencers a complex task. </a:t>
          </a:r>
        </a:p>
      </dgm:t>
    </dgm:pt>
    <dgm:pt modelId="{E6EA79D6-404B-409B-AE81-3A67052FB8C4}" type="parTrans" cxnId="{5CF779DD-E544-43DF-9B4E-723804B1D315}">
      <dgm:prSet/>
      <dgm:spPr/>
      <dgm:t>
        <a:bodyPr/>
        <a:lstStyle/>
        <a:p>
          <a:endParaRPr lang="en-US"/>
        </a:p>
      </dgm:t>
    </dgm:pt>
    <dgm:pt modelId="{4937F167-1645-42B5-80C5-F9BFD6207E65}" type="sibTrans" cxnId="{5CF779DD-E544-43DF-9B4E-723804B1D315}">
      <dgm:prSet phldrT="2" phldr="0"/>
      <dgm:spPr>
        <a:solidFill>
          <a:schemeClr val="tx1"/>
        </a:solidFill>
      </dgm:spPr>
      <dgm:t>
        <a:bodyPr/>
        <a:lstStyle/>
        <a:p>
          <a:r>
            <a:rPr lang="en-US" dirty="0"/>
            <a:t>2</a:t>
          </a:r>
        </a:p>
      </dgm:t>
    </dgm:pt>
    <dgm:pt modelId="{FD75825C-AF98-44C3-956A-37764457807D}">
      <dgm:prSet/>
      <dgm:spPr/>
      <dgm:t>
        <a:bodyPr/>
        <a:lstStyle/>
        <a:p>
          <a:r>
            <a:rPr lang="en-US" dirty="0"/>
            <a:t>Fostering lasting and mutually beneficial relationships with influencers is a cornerstone of sustained success in influencer marketing.</a:t>
          </a:r>
        </a:p>
      </dgm:t>
    </dgm:pt>
    <dgm:pt modelId="{B5224ABE-2C27-429A-A088-441AD2EB9FE3}" type="parTrans" cxnId="{3D3CCFCC-1883-49E9-80C5-AF97B9D80D8D}">
      <dgm:prSet/>
      <dgm:spPr/>
      <dgm:t>
        <a:bodyPr/>
        <a:lstStyle/>
        <a:p>
          <a:endParaRPr lang="en-US"/>
        </a:p>
      </dgm:t>
    </dgm:pt>
    <dgm:pt modelId="{DC68AC95-99BA-48B1-8087-F4EF13E85B84}" type="sibTrans" cxnId="{3D3CCFCC-1883-49E9-80C5-AF97B9D80D8D}">
      <dgm:prSet phldrT="3" phldr="0"/>
      <dgm:spPr>
        <a:solidFill>
          <a:schemeClr val="tx1"/>
        </a:solidFill>
      </dgm:spPr>
      <dgm:t>
        <a:bodyPr/>
        <a:lstStyle/>
        <a:p>
          <a:r>
            <a:rPr lang="en-US" dirty="0"/>
            <a:t>3</a:t>
          </a:r>
        </a:p>
      </dgm:t>
    </dgm:pt>
    <dgm:pt modelId="{D837330A-0C5B-443D-9CBF-25BCEEAF1049}">
      <dgm:prSet/>
      <dgm:spPr/>
      <dgm:t>
        <a:bodyPr/>
        <a:lstStyle/>
        <a:p>
          <a:r>
            <a:rPr lang="en-US" dirty="0"/>
            <a:t>The dynamic nature of social media algorithms poses an ongoing challenge, impacting how content is displayed and reaches audiences. </a:t>
          </a:r>
        </a:p>
      </dgm:t>
    </dgm:pt>
    <dgm:pt modelId="{15C5330B-E2C5-4934-84F1-F6C462895CA3}" type="parTrans" cxnId="{AF447876-4C0F-4A7B-8F36-3E5389EA7E61}">
      <dgm:prSet/>
      <dgm:spPr/>
      <dgm:t>
        <a:bodyPr/>
        <a:lstStyle/>
        <a:p>
          <a:endParaRPr lang="en-US"/>
        </a:p>
      </dgm:t>
    </dgm:pt>
    <dgm:pt modelId="{04154BEC-ACD1-4A32-855E-5F1055720229}" type="sibTrans" cxnId="{AF447876-4C0F-4A7B-8F36-3E5389EA7E61}">
      <dgm:prSet phldrT="4" phldr="0"/>
      <dgm:spPr>
        <a:solidFill>
          <a:schemeClr val="tx1"/>
        </a:solidFill>
      </dgm:spPr>
      <dgm:t>
        <a:bodyPr/>
        <a:lstStyle/>
        <a:p>
          <a:r>
            <a:rPr lang="en-US" dirty="0"/>
            <a:t>4</a:t>
          </a:r>
        </a:p>
      </dgm:t>
    </dgm:pt>
    <dgm:pt modelId="{0E8D07DB-F32A-4B85-9889-7CF35E83FE7B}">
      <dgm:prSet/>
      <dgm:spPr/>
      <dgm:t>
        <a:bodyPr/>
        <a:lstStyle/>
        <a:p>
          <a:r>
            <a:rPr lang="en-US" dirty="0"/>
            <a:t>Addressing the challenges through well-thought-out strategies, the likelihood of successfully implementing influencer marketing projects and achieving desired outcomes is significantly increased, promoting cost-effective and impactful campaigns.</a:t>
          </a:r>
        </a:p>
      </dgm:t>
    </dgm:pt>
    <dgm:pt modelId="{B6891EFB-C573-4E45-8FA6-A8D29EB58A80}" type="parTrans" cxnId="{6DBDB4B1-AC85-41ED-A29B-8477CF1A590E}">
      <dgm:prSet/>
      <dgm:spPr/>
      <dgm:t>
        <a:bodyPr/>
        <a:lstStyle/>
        <a:p>
          <a:endParaRPr lang="en-US"/>
        </a:p>
      </dgm:t>
    </dgm:pt>
    <dgm:pt modelId="{47FFABF4-06A9-4681-8F09-EF1E41878FF7}" type="sibTrans" cxnId="{6DBDB4B1-AC85-41ED-A29B-8477CF1A590E}">
      <dgm:prSet phldrT="5" phldr="0"/>
      <dgm:spPr>
        <a:solidFill>
          <a:schemeClr val="tx1"/>
        </a:solidFill>
      </dgm:spPr>
      <dgm:t>
        <a:bodyPr/>
        <a:lstStyle/>
        <a:p>
          <a:r>
            <a:rPr lang="en-US" dirty="0"/>
            <a:t>5</a:t>
          </a:r>
        </a:p>
      </dgm:t>
    </dgm:pt>
    <dgm:pt modelId="{8A8AD07F-D6E9-43D8-B503-8716358C279C}" type="pres">
      <dgm:prSet presAssocID="{19D1092C-5A05-4150-8359-C1688FF779FC}" presName="linearFlow" presStyleCnt="0">
        <dgm:presLayoutVars>
          <dgm:dir/>
          <dgm:animLvl val="lvl"/>
          <dgm:resizeHandles val="exact"/>
        </dgm:presLayoutVars>
      </dgm:prSet>
      <dgm:spPr/>
    </dgm:pt>
    <dgm:pt modelId="{3E958CBB-6F4F-4DCC-9377-7CB83BB1AE86}" type="pres">
      <dgm:prSet presAssocID="{42EC8774-362A-4C65-9826-5181F3BCF14F}" presName="compositeNode" presStyleCnt="0"/>
      <dgm:spPr/>
    </dgm:pt>
    <dgm:pt modelId="{3E0AF45D-53A0-45E2-A6BA-54665B527EC0}" type="pres">
      <dgm:prSet presAssocID="{42EC8774-362A-4C65-9826-5181F3BCF14F}" presName="parTx" presStyleLbl="node1" presStyleIdx="0" presStyleCnt="0">
        <dgm:presLayoutVars>
          <dgm:chMax val="0"/>
          <dgm:chPref val="0"/>
          <dgm:bulletEnabled val="1"/>
        </dgm:presLayoutVars>
      </dgm:prSet>
      <dgm:spPr/>
    </dgm:pt>
    <dgm:pt modelId="{433013CC-FD95-40C5-BEB6-CE8C2BAAF4DC}" type="pres">
      <dgm:prSet presAssocID="{42EC8774-362A-4C65-9826-5181F3BCF14F}" presName="parSh" presStyleCnt="0"/>
      <dgm:spPr/>
    </dgm:pt>
    <dgm:pt modelId="{AF5E3FBC-FC0B-4B73-B9BD-BF979A9C63BD}" type="pres">
      <dgm:prSet presAssocID="{42EC8774-362A-4C65-9826-5181F3BCF14F}" presName="lineNode" presStyleLbl="alignAccFollowNode1" presStyleIdx="0" presStyleCnt="15"/>
      <dgm:spPr/>
    </dgm:pt>
    <dgm:pt modelId="{DF82608C-8D53-4406-BB6A-E59F3C6C5D02}" type="pres">
      <dgm:prSet presAssocID="{42EC8774-362A-4C65-9826-5181F3BCF14F}" presName="lineArrowNode" presStyleLbl="alignAccFollowNode1" presStyleIdx="1" presStyleCnt="15"/>
      <dgm:spPr/>
    </dgm:pt>
    <dgm:pt modelId="{D714FCF9-D98C-4364-A8D4-0E9F6AD4E095}" type="pres">
      <dgm:prSet presAssocID="{93A09795-D97F-4DF6-BBE9-0B4184FF8DD6}" presName="sibTransNodeCircle" presStyleLbl="alignNode1" presStyleIdx="0" presStyleCnt="5">
        <dgm:presLayoutVars>
          <dgm:chMax val="0"/>
          <dgm:bulletEnabled/>
        </dgm:presLayoutVars>
      </dgm:prSet>
      <dgm:spPr/>
    </dgm:pt>
    <dgm:pt modelId="{C0B3EEB7-0D90-428F-B209-092315D84F15}" type="pres">
      <dgm:prSet presAssocID="{93A09795-D97F-4DF6-BBE9-0B4184FF8DD6}" presName="spacerBetweenCircleAndCallout" presStyleCnt="0">
        <dgm:presLayoutVars/>
      </dgm:prSet>
      <dgm:spPr/>
    </dgm:pt>
    <dgm:pt modelId="{76A94556-B7F3-482C-8034-09166A850888}" type="pres">
      <dgm:prSet presAssocID="{42EC8774-362A-4C65-9826-5181F3BCF14F}" presName="nodeText" presStyleLbl="alignAccFollowNode1" presStyleIdx="2" presStyleCnt="15">
        <dgm:presLayoutVars>
          <dgm:bulletEnabled val="1"/>
        </dgm:presLayoutVars>
      </dgm:prSet>
      <dgm:spPr/>
    </dgm:pt>
    <dgm:pt modelId="{104847E7-8B82-4D54-AFB3-F38B03B50D7B}" type="pres">
      <dgm:prSet presAssocID="{93A09795-D97F-4DF6-BBE9-0B4184FF8DD6}" presName="sibTransComposite" presStyleCnt="0"/>
      <dgm:spPr/>
    </dgm:pt>
    <dgm:pt modelId="{B5337E8E-12A1-4E2E-ACC1-3137EB01253A}" type="pres">
      <dgm:prSet presAssocID="{E40EE6B8-CABF-436A-B8B8-DA3DF9E86441}" presName="compositeNode" presStyleCnt="0"/>
      <dgm:spPr/>
    </dgm:pt>
    <dgm:pt modelId="{CE5E9AA3-7D12-4FFF-A495-3A46D357E6AD}" type="pres">
      <dgm:prSet presAssocID="{E40EE6B8-CABF-436A-B8B8-DA3DF9E86441}" presName="parTx" presStyleLbl="node1" presStyleIdx="0" presStyleCnt="0">
        <dgm:presLayoutVars>
          <dgm:chMax val="0"/>
          <dgm:chPref val="0"/>
          <dgm:bulletEnabled val="1"/>
        </dgm:presLayoutVars>
      </dgm:prSet>
      <dgm:spPr/>
    </dgm:pt>
    <dgm:pt modelId="{1F094D0E-4F65-4E19-A57F-2925ACEF1919}" type="pres">
      <dgm:prSet presAssocID="{E40EE6B8-CABF-436A-B8B8-DA3DF9E86441}" presName="parSh" presStyleCnt="0"/>
      <dgm:spPr/>
    </dgm:pt>
    <dgm:pt modelId="{57B34AF8-D495-4D26-8F06-9731037CECB1}" type="pres">
      <dgm:prSet presAssocID="{E40EE6B8-CABF-436A-B8B8-DA3DF9E86441}" presName="lineNode" presStyleLbl="alignAccFollowNode1" presStyleIdx="3" presStyleCnt="15"/>
      <dgm:spPr/>
    </dgm:pt>
    <dgm:pt modelId="{C174C1CC-C12D-45B4-9093-C4294191ECB0}" type="pres">
      <dgm:prSet presAssocID="{E40EE6B8-CABF-436A-B8B8-DA3DF9E86441}" presName="lineArrowNode" presStyleLbl="alignAccFollowNode1" presStyleIdx="4" presStyleCnt="15"/>
      <dgm:spPr/>
    </dgm:pt>
    <dgm:pt modelId="{96C1AF89-57D5-4705-9DF5-8A9A8E2FAE82}" type="pres">
      <dgm:prSet presAssocID="{4937F167-1645-42B5-80C5-F9BFD6207E65}" presName="sibTransNodeCircle" presStyleLbl="alignNode1" presStyleIdx="1" presStyleCnt="5">
        <dgm:presLayoutVars>
          <dgm:chMax val="0"/>
          <dgm:bulletEnabled/>
        </dgm:presLayoutVars>
      </dgm:prSet>
      <dgm:spPr/>
    </dgm:pt>
    <dgm:pt modelId="{9F8D9D90-1CD4-4F6B-867B-08C9002336FC}" type="pres">
      <dgm:prSet presAssocID="{4937F167-1645-42B5-80C5-F9BFD6207E65}" presName="spacerBetweenCircleAndCallout" presStyleCnt="0">
        <dgm:presLayoutVars/>
      </dgm:prSet>
      <dgm:spPr/>
    </dgm:pt>
    <dgm:pt modelId="{C5E870D9-05A7-448D-9112-5974DDE992D9}" type="pres">
      <dgm:prSet presAssocID="{E40EE6B8-CABF-436A-B8B8-DA3DF9E86441}" presName="nodeText" presStyleLbl="alignAccFollowNode1" presStyleIdx="5" presStyleCnt="15">
        <dgm:presLayoutVars>
          <dgm:bulletEnabled val="1"/>
        </dgm:presLayoutVars>
      </dgm:prSet>
      <dgm:spPr/>
    </dgm:pt>
    <dgm:pt modelId="{D163D1EF-B398-4829-A242-FBFA5EC14D9A}" type="pres">
      <dgm:prSet presAssocID="{4937F167-1645-42B5-80C5-F9BFD6207E65}" presName="sibTransComposite" presStyleCnt="0"/>
      <dgm:spPr/>
    </dgm:pt>
    <dgm:pt modelId="{338CDA4E-07D0-48E5-9397-2A018DFF9319}" type="pres">
      <dgm:prSet presAssocID="{FD75825C-AF98-44C3-956A-37764457807D}" presName="compositeNode" presStyleCnt="0"/>
      <dgm:spPr/>
    </dgm:pt>
    <dgm:pt modelId="{5438F09A-E8FF-40C0-8CFB-F30AF330AC4C}" type="pres">
      <dgm:prSet presAssocID="{FD75825C-AF98-44C3-956A-37764457807D}" presName="parTx" presStyleLbl="node1" presStyleIdx="0" presStyleCnt="0">
        <dgm:presLayoutVars>
          <dgm:chMax val="0"/>
          <dgm:chPref val="0"/>
          <dgm:bulletEnabled val="1"/>
        </dgm:presLayoutVars>
      </dgm:prSet>
      <dgm:spPr/>
    </dgm:pt>
    <dgm:pt modelId="{56D3F46C-6B9B-4FB4-B494-774C2F653774}" type="pres">
      <dgm:prSet presAssocID="{FD75825C-AF98-44C3-956A-37764457807D}" presName="parSh" presStyleCnt="0"/>
      <dgm:spPr/>
    </dgm:pt>
    <dgm:pt modelId="{A263D8B1-07AD-4169-9E6F-1C3AB1A2B2AB}" type="pres">
      <dgm:prSet presAssocID="{FD75825C-AF98-44C3-956A-37764457807D}" presName="lineNode" presStyleLbl="alignAccFollowNode1" presStyleIdx="6" presStyleCnt="15"/>
      <dgm:spPr/>
    </dgm:pt>
    <dgm:pt modelId="{9B42BD19-05D2-40EE-8DE2-7D5788652D07}" type="pres">
      <dgm:prSet presAssocID="{FD75825C-AF98-44C3-956A-37764457807D}" presName="lineArrowNode" presStyleLbl="alignAccFollowNode1" presStyleIdx="7" presStyleCnt="15"/>
      <dgm:spPr/>
    </dgm:pt>
    <dgm:pt modelId="{1FB6C4BE-191F-42B6-87A7-08B4F25FCF4E}" type="pres">
      <dgm:prSet presAssocID="{DC68AC95-99BA-48B1-8087-F4EF13E85B84}" presName="sibTransNodeCircle" presStyleLbl="alignNode1" presStyleIdx="2" presStyleCnt="5">
        <dgm:presLayoutVars>
          <dgm:chMax val="0"/>
          <dgm:bulletEnabled/>
        </dgm:presLayoutVars>
      </dgm:prSet>
      <dgm:spPr/>
    </dgm:pt>
    <dgm:pt modelId="{A6928C04-FF75-42A3-ACD3-EBFFC4CB8448}" type="pres">
      <dgm:prSet presAssocID="{DC68AC95-99BA-48B1-8087-F4EF13E85B84}" presName="spacerBetweenCircleAndCallout" presStyleCnt="0">
        <dgm:presLayoutVars/>
      </dgm:prSet>
      <dgm:spPr/>
    </dgm:pt>
    <dgm:pt modelId="{8E068835-DA5B-4B71-A1A7-826FF44697B2}" type="pres">
      <dgm:prSet presAssocID="{FD75825C-AF98-44C3-956A-37764457807D}" presName="nodeText" presStyleLbl="alignAccFollowNode1" presStyleIdx="8" presStyleCnt="15">
        <dgm:presLayoutVars>
          <dgm:bulletEnabled val="1"/>
        </dgm:presLayoutVars>
      </dgm:prSet>
      <dgm:spPr/>
    </dgm:pt>
    <dgm:pt modelId="{EE7FCD64-88B8-47B5-A140-A873A714828B}" type="pres">
      <dgm:prSet presAssocID="{DC68AC95-99BA-48B1-8087-F4EF13E85B84}" presName="sibTransComposite" presStyleCnt="0"/>
      <dgm:spPr/>
    </dgm:pt>
    <dgm:pt modelId="{DD7088CA-D4C4-45EA-9D9F-96CBF0584C19}" type="pres">
      <dgm:prSet presAssocID="{D837330A-0C5B-443D-9CBF-25BCEEAF1049}" presName="compositeNode" presStyleCnt="0"/>
      <dgm:spPr/>
    </dgm:pt>
    <dgm:pt modelId="{C41522AD-F54C-449C-AA80-54FC63119B36}" type="pres">
      <dgm:prSet presAssocID="{D837330A-0C5B-443D-9CBF-25BCEEAF1049}" presName="parTx" presStyleLbl="node1" presStyleIdx="0" presStyleCnt="0">
        <dgm:presLayoutVars>
          <dgm:chMax val="0"/>
          <dgm:chPref val="0"/>
          <dgm:bulletEnabled val="1"/>
        </dgm:presLayoutVars>
      </dgm:prSet>
      <dgm:spPr/>
    </dgm:pt>
    <dgm:pt modelId="{6EEAEEFE-94C4-47B4-9814-2DC76B64C28C}" type="pres">
      <dgm:prSet presAssocID="{D837330A-0C5B-443D-9CBF-25BCEEAF1049}" presName="parSh" presStyleCnt="0"/>
      <dgm:spPr/>
    </dgm:pt>
    <dgm:pt modelId="{3DB5DEB3-DCDF-4B28-B0C2-20E9651E51DF}" type="pres">
      <dgm:prSet presAssocID="{D837330A-0C5B-443D-9CBF-25BCEEAF1049}" presName="lineNode" presStyleLbl="alignAccFollowNode1" presStyleIdx="9" presStyleCnt="15"/>
      <dgm:spPr/>
    </dgm:pt>
    <dgm:pt modelId="{A4E2033D-C989-4B26-847B-6D3C6AF4A0AA}" type="pres">
      <dgm:prSet presAssocID="{D837330A-0C5B-443D-9CBF-25BCEEAF1049}" presName="lineArrowNode" presStyleLbl="alignAccFollowNode1" presStyleIdx="10" presStyleCnt="15"/>
      <dgm:spPr/>
    </dgm:pt>
    <dgm:pt modelId="{7CF103DF-849D-427D-972C-22095123AC51}" type="pres">
      <dgm:prSet presAssocID="{04154BEC-ACD1-4A32-855E-5F1055720229}" presName="sibTransNodeCircle" presStyleLbl="alignNode1" presStyleIdx="3" presStyleCnt="5">
        <dgm:presLayoutVars>
          <dgm:chMax val="0"/>
          <dgm:bulletEnabled/>
        </dgm:presLayoutVars>
      </dgm:prSet>
      <dgm:spPr/>
    </dgm:pt>
    <dgm:pt modelId="{746142E6-76E8-4581-8645-8548FDB51790}" type="pres">
      <dgm:prSet presAssocID="{04154BEC-ACD1-4A32-855E-5F1055720229}" presName="spacerBetweenCircleAndCallout" presStyleCnt="0">
        <dgm:presLayoutVars/>
      </dgm:prSet>
      <dgm:spPr/>
    </dgm:pt>
    <dgm:pt modelId="{5C27369A-418C-425A-9EAC-03E077501CF2}" type="pres">
      <dgm:prSet presAssocID="{D837330A-0C5B-443D-9CBF-25BCEEAF1049}" presName="nodeText" presStyleLbl="alignAccFollowNode1" presStyleIdx="11" presStyleCnt="15">
        <dgm:presLayoutVars>
          <dgm:bulletEnabled val="1"/>
        </dgm:presLayoutVars>
      </dgm:prSet>
      <dgm:spPr/>
    </dgm:pt>
    <dgm:pt modelId="{2A93609B-B1F1-4816-AB83-AC34A26A5073}" type="pres">
      <dgm:prSet presAssocID="{04154BEC-ACD1-4A32-855E-5F1055720229}" presName="sibTransComposite" presStyleCnt="0"/>
      <dgm:spPr/>
    </dgm:pt>
    <dgm:pt modelId="{0BE17284-D860-4885-AD19-632F5B3F58A4}" type="pres">
      <dgm:prSet presAssocID="{0E8D07DB-F32A-4B85-9889-7CF35E83FE7B}" presName="compositeNode" presStyleCnt="0"/>
      <dgm:spPr/>
    </dgm:pt>
    <dgm:pt modelId="{1EB8C4A7-67E2-4BCE-84AB-F77BBE7F7B67}" type="pres">
      <dgm:prSet presAssocID="{0E8D07DB-F32A-4B85-9889-7CF35E83FE7B}" presName="parTx" presStyleLbl="node1" presStyleIdx="0" presStyleCnt="0">
        <dgm:presLayoutVars>
          <dgm:chMax val="0"/>
          <dgm:chPref val="0"/>
          <dgm:bulletEnabled val="1"/>
        </dgm:presLayoutVars>
      </dgm:prSet>
      <dgm:spPr/>
    </dgm:pt>
    <dgm:pt modelId="{04136F59-1442-4927-8466-0AE582C0FF0B}" type="pres">
      <dgm:prSet presAssocID="{0E8D07DB-F32A-4B85-9889-7CF35E83FE7B}" presName="parSh" presStyleCnt="0"/>
      <dgm:spPr/>
    </dgm:pt>
    <dgm:pt modelId="{494BD3E2-55AA-4A04-B0F5-850D520AFE93}" type="pres">
      <dgm:prSet presAssocID="{0E8D07DB-F32A-4B85-9889-7CF35E83FE7B}" presName="lineNode" presStyleLbl="alignAccFollowNode1" presStyleIdx="12" presStyleCnt="15"/>
      <dgm:spPr/>
    </dgm:pt>
    <dgm:pt modelId="{4ADB976D-F044-468D-9D5E-A6EEFF5CB727}" type="pres">
      <dgm:prSet presAssocID="{0E8D07DB-F32A-4B85-9889-7CF35E83FE7B}" presName="lineArrowNode" presStyleLbl="alignAccFollowNode1" presStyleIdx="13" presStyleCnt="15"/>
      <dgm:spPr/>
    </dgm:pt>
    <dgm:pt modelId="{D0254B38-68ED-4870-9C62-BBD13B26D275}" type="pres">
      <dgm:prSet presAssocID="{47FFABF4-06A9-4681-8F09-EF1E41878FF7}" presName="sibTransNodeCircle" presStyleLbl="alignNode1" presStyleIdx="4" presStyleCnt="5">
        <dgm:presLayoutVars>
          <dgm:chMax val="0"/>
          <dgm:bulletEnabled/>
        </dgm:presLayoutVars>
      </dgm:prSet>
      <dgm:spPr/>
    </dgm:pt>
    <dgm:pt modelId="{6414C78E-1AC6-4D2D-AC7F-E63A48C296D1}" type="pres">
      <dgm:prSet presAssocID="{47FFABF4-06A9-4681-8F09-EF1E41878FF7}" presName="spacerBetweenCircleAndCallout" presStyleCnt="0">
        <dgm:presLayoutVars/>
      </dgm:prSet>
      <dgm:spPr/>
    </dgm:pt>
    <dgm:pt modelId="{171AEA1A-E376-408A-848D-F8AF5FCF4A70}" type="pres">
      <dgm:prSet presAssocID="{0E8D07DB-F32A-4B85-9889-7CF35E83FE7B}" presName="nodeText" presStyleLbl="alignAccFollowNode1" presStyleIdx="14" presStyleCnt="15" custScaleX="100000" custScaleY="100000">
        <dgm:presLayoutVars>
          <dgm:bulletEnabled val="1"/>
        </dgm:presLayoutVars>
      </dgm:prSet>
      <dgm:spPr/>
    </dgm:pt>
  </dgm:ptLst>
  <dgm:cxnLst>
    <dgm:cxn modelId="{B1A0190A-36D4-446E-B742-E55D9C24BF60}" type="presOf" srcId="{0E8D07DB-F32A-4B85-9889-7CF35E83FE7B}" destId="{171AEA1A-E376-408A-848D-F8AF5FCF4A70}" srcOrd="0" destOrd="0" presId="urn:microsoft.com/office/officeart/2016/7/layout/LinearArrowProcessNumbered"/>
    <dgm:cxn modelId="{91B5971B-0DBB-4988-960D-EDE828410576}" type="presOf" srcId="{E40EE6B8-CABF-436A-B8B8-DA3DF9E86441}" destId="{C5E870D9-05A7-448D-9112-5974DDE992D9}" srcOrd="0" destOrd="0" presId="urn:microsoft.com/office/officeart/2016/7/layout/LinearArrowProcessNumbered"/>
    <dgm:cxn modelId="{0ABB273C-71E1-474E-A80F-D5FEC424F7E0}" type="presOf" srcId="{93A09795-D97F-4DF6-BBE9-0B4184FF8DD6}" destId="{D714FCF9-D98C-4364-A8D4-0E9F6AD4E095}" srcOrd="0" destOrd="0" presId="urn:microsoft.com/office/officeart/2016/7/layout/LinearArrowProcessNumbered"/>
    <dgm:cxn modelId="{79E7864C-6F5D-4C45-8951-DCED0FFFCC14}" type="presOf" srcId="{19D1092C-5A05-4150-8359-C1688FF779FC}" destId="{8A8AD07F-D6E9-43D8-B503-8716358C279C}" srcOrd="0" destOrd="0" presId="urn:microsoft.com/office/officeart/2016/7/layout/LinearArrowProcessNumbered"/>
    <dgm:cxn modelId="{3A13834F-0872-458E-84CF-F93B69559744}" type="presOf" srcId="{4937F167-1645-42B5-80C5-F9BFD6207E65}" destId="{96C1AF89-57D5-4705-9DF5-8A9A8E2FAE82}" srcOrd="0" destOrd="0" presId="urn:microsoft.com/office/officeart/2016/7/layout/LinearArrowProcessNumbered"/>
    <dgm:cxn modelId="{AF447876-4C0F-4A7B-8F36-3E5389EA7E61}" srcId="{19D1092C-5A05-4150-8359-C1688FF779FC}" destId="{D837330A-0C5B-443D-9CBF-25BCEEAF1049}" srcOrd="3" destOrd="0" parTransId="{15C5330B-E2C5-4934-84F1-F6C462895CA3}" sibTransId="{04154BEC-ACD1-4A32-855E-5F1055720229}"/>
    <dgm:cxn modelId="{6ECE6381-5776-4079-9F53-09F3D17F286D}" type="presOf" srcId="{FD75825C-AF98-44C3-956A-37764457807D}" destId="{8E068835-DA5B-4B71-A1A7-826FF44697B2}" srcOrd="0" destOrd="0" presId="urn:microsoft.com/office/officeart/2016/7/layout/LinearArrowProcessNumbered"/>
    <dgm:cxn modelId="{5A2D5585-7E0F-4596-A34D-CE1CAF84952D}" type="presOf" srcId="{DC68AC95-99BA-48B1-8087-F4EF13E85B84}" destId="{1FB6C4BE-191F-42B6-87A7-08B4F25FCF4E}" srcOrd="0" destOrd="0" presId="urn:microsoft.com/office/officeart/2016/7/layout/LinearArrowProcessNumbered"/>
    <dgm:cxn modelId="{3153C58F-9750-4114-B520-D4173E433917}" type="presOf" srcId="{47FFABF4-06A9-4681-8F09-EF1E41878FF7}" destId="{D0254B38-68ED-4870-9C62-BBD13B26D275}" srcOrd="0" destOrd="0" presId="urn:microsoft.com/office/officeart/2016/7/layout/LinearArrowProcessNumbered"/>
    <dgm:cxn modelId="{4E2A179D-F296-49EA-83C7-62002F9796E5}" srcId="{19D1092C-5A05-4150-8359-C1688FF779FC}" destId="{42EC8774-362A-4C65-9826-5181F3BCF14F}" srcOrd="0" destOrd="0" parTransId="{0C20041F-E35D-47D4-B7B3-99AFD2F9E46E}" sibTransId="{93A09795-D97F-4DF6-BBE9-0B4184FF8DD6}"/>
    <dgm:cxn modelId="{25F331A8-8C4B-46EF-B91C-C0B51299BF0C}" type="presOf" srcId="{04154BEC-ACD1-4A32-855E-5F1055720229}" destId="{7CF103DF-849D-427D-972C-22095123AC51}" srcOrd="0" destOrd="0" presId="urn:microsoft.com/office/officeart/2016/7/layout/LinearArrowProcessNumbered"/>
    <dgm:cxn modelId="{6DBDB4B1-AC85-41ED-A29B-8477CF1A590E}" srcId="{19D1092C-5A05-4150-8359-C1688FF779FC}" destId="{0E8D07DB-F32A-4B85-9889-7CF35E83FE7B}" srcOrd="4" destOrd="0" parTransId="{B6891EFB-C573-4E45-8FA6-A8D29EB58A80}" sibTransId="{47FFABF4-06A9-4681-8F09-EF1E41878FF7}"/>
    <dgm:cxn modelId="{9E8694CB-2511-4B8E-867A-B00998CAE464}" type="presOf" srcId="{D837330A-0C5B-443D-9CBF-25BCEEAF1049}" destId="{5C27369A-418C-425A-9EAC-03E077501CF2}" srcOrd="0" destOrd="0" presId="urn:microsoft.com/office/officeart/2016/7/layout/LinearArrowProcessNumbered"/>
    <dgm:cxn modelId="{3D3CCFCC-1883-49E9-80C5-AF97B9D80D8D}" srcId="{19D1092C-5A05-4150-8359-C1688FF779FC}" destId="{FD75825C-AF98-44C3-956A-37764457807D}" srcOrd="2" destOrd="0" parTransId="{B5224ABE-2C27-429A-A088-441AD2EB9FE3}" sibTransId="{DC68AC95-99BA-48B1-8087-F4EF13E85B84}"/>
    <dgm:cxn modelId="{5CF779DD-E544-43DF-9B4E-723804B1D315}" srcId="{19D1092C-5A05-4150-8359-C1688FF779FC}" destId="{E40EE6B8-CABF-436A-B8B8-DA3DF9E86441}" srcOrd="1" destOrd="0" parTransId="{E6EA79D6-404B-409B-AE81-3A67052FB8C4}" sibTransId="{4937F167-1645-42B5-80C5-F9BFD6207E65}"/>
    <dgm:cxn modelId="{BB983FE3-B94D-457E-A4C3-90C0C0E4CE67}" type="presOf" srcId="{42EC8774-362A-4C65-9826-5181F3BCF14F}" destId="{76A94556-B7F3-482C-8034-09166A850888}" srcOrd="0" destOrd="0" presId="urn:microsoft.com/office/officeart/2016/7/layout/LinearArrowProcessNumbered"/>
    <dgm:cxn modelId="{8AD22394-90F5-4E14-841D-0BCC76E8464D}" type="presParOf" srcId="{8A8AD07F-D6E9-43D8-B503-8716358C279C}" destId="{3E958CBB-6F4F-4DCC-9377-7CB83BB1AE86}" srcOrd="0" destOrd="0" presId="urn:microsoft.com/office/officeart/2016/7/layout/LinearArrowProcessNumbered"/>
    <dgm:cxn modelId="{03A47C84-C214-47D5-8457-C51A4534C6F7}" type="presParOf" srcId="{3E958CBB-6F4F-4DCC-9377-7CB83BB1AE86}" destId="{3E0AF45D-53A0-45E2-A6BA-54665B527EC0}" srcOrd="0" destOrd="0" presId="urn:microsoft.com/office/officeart/2016/7/layout/LinearArrowProcessNumbered"/>
    <dgm:cxn modelId="{9D680BF3-DC2C-4B96-9C0F-B97FF7C09217}" type="presParOf" srcId="{3E958CBB-6F4F-4DCC-9377-7CB83BB1AE86}" destId="{433013CC-FD95-40C5-BEB6-CE8C2BAAF4DC}" srcOrd="1" destOrd="0" presId="urn:microsoft.com/office/officeart/2016/7/layout/LinearArrowProcessNumbered"/>
    <dgm:cxn modelId="{6090AF08-4E95-4C2F-B679-5869BA1CBF8C}" type="presParOf" srcId="{433013CC-FD95-40C5-BEB6-CE8C2BAAF4DC}" destId="{AF5E3FBC-FC0B-4B73-B9BD-BF979A9C63BD}" srcOrd="0" destOrd="0" presId="urn:microsoft.com/office/officeart/2016/7/layout/LinearArrowProcessNumbered"/>
    <dgm:cxn modelId="{BDB6B1C8-B206-4549-BE24-250D95148068}" type="presParOf" srcId="{433013CC-FD95-40C5-BEB6-CE8C2BAAF4DC}" destId="{DF82608C-8D53-4406-BB6A-E59F3C6C5D02}" srcOrd="1" destOrd="0" presId="urn:microsoft.com/office/officeart/2016/7/layout/LinearArrowProcessNumbered"/>
    <dgm:cxn modelId="{913ABA9E-D393-430A-A3AE-2873C59CE2D8}" type="presParOf" srcId="{433013CC-FD95-40C5-BEB6-CE8C2BAAF4DC}" destId="{D714FCF9-D98C-4364-A8D4-0E9F6AD4E095}" srcOrd="2" destOrd="0" presId="urn:microsoft.com/office/officeart/2016/7/layout/LinearArrowProcessNumbered"/>
    <dgm:cxn modelId="{46AFA4D8-BB41-4CE1-AD99-04D2DD31090B}" type="presParOf" srcId="{433013CC-FD95-40C5-BEB6-CE8C2BAAF4DC}" destId="{C0B3EEB7-0D90-428F-B209-092315D84F15}" srcOrd="3" destOrd="0" presId="urn:microsoft.com/office/officeart/2016/7/layout/LinearArrowProcessNumbered"/>
    <dgm:cxn modelId="{CC4936F6-8209-4C2A-9A44-477D5C281E69}" type="presParOf" srcId="{3E958CBB-6F4F-4DCC-9377-7CB83BB1AE86}" destId="{76A94556-B7F3-482C-8034-09166A850888}" srcOrd="2" destOrd="0" presId="urn:microsoft.com/office/officeart/2016/7/layout/LinearArrowProcessNumbered"/>
    <dgm:cxn modelId="{4B1876D5-5BC8-4517-9FCF-4B46706A1314}" type="presParOf" srcId="{8A8AD07F-D6E9-43D8-B503-8716358C279C}" destId="{104847E7-8B82-4D54-AFB3-F38B03B50D7B}" srcOrd="1" destOrd="0" presId="urn:microsoft.com/office/officeart/2016/7/layout/LinearArrowProcessNumbered"/>
    <dgm:cxn modelId="{120E576B-21E2-49C3-863A-3BA6A15A687E}" type="presParOf" srcId="{8A8AD07F-D6E9-43D8-B503-8716358C279C}" destId="{B5337E8E-12A1-4E2E-ACC1-3137EB01253A}" srcOrd="2" destOrd="0" presId="urn:microsoft.com/office/officeart/2016/7/layout/LinearArrowProcessNumbered"/>
    <dgm:cxn modelId="{35B5AB4E-9B91-4692-B510-12730937094C}" type="presParOf" srcId="{B5337E8E-12A1-4E2E-ACC1-3137EB01253A}" destId="{CE5E9AA3-7D12-4FFF-A495-3A46D357E6AD}" srcOrd="0" destOrd="0" presId="urn:microsoft.com/office/officeart/2016/7/layout/LinearArrowProcessNumbered"/>
    <dgm:cxn modelId="{3356EF95-AE68-4C4B-B899-AFFADB07A60B}" type="presParOf" srcId="{B5337E8E-12A1-4E2E-ACC1-3137EB01253A}" destId="{1F094D0E-4F65-4E19-A57F-2925ACEF1919}" srcOrd="1" destOrd="0" presId="urn:microsoft.com/office/officeart/2016/7/layout/LinearArrowProcessNumbered"/>
    <dgm:cxn modelId="{68AE75A0-07CB-4892-AE84-92F7A93D8E53}" type="presParOf" srcId="{1F094D0E-4F65-4E19-A57F-2925ACEF1919}" destId="{57B34AF8-D495-4D26-8F06-9731037CECB1}" srcOrd="0" destOrd="0" presId="urn:microsoft.com/office/officeart/2016/7/layout/LinearArrowProcessNumbered"/>
    <dgm:cxn modelId="{D2D6E0CD-47F6-4C16-804A-A63D948C872B}" type="presParOf" srcId="{1F094D0E-4F65-4E19-A57F-2925ACEF1919}" destId="{C174C1CC-C12D-45B4-9093-C4294191ECB0}" srcOrd="1" destOrd="0" presId="urn:microsoft.com/office/officeart/2016/7/layout/LinearArrowProcessNumbered"/>
    <dgm:cxn modelId="{3E0EEF27-1DDE-4A39-9B8D-0246DF2B4C6B}" type="presParOf" srcId="{1F094D0E-4F65-4E19-A57F-2925ACEF1919}" destId="{96C1AF89-57D5-4705-9DF5-8A9A8E2FAE82}" srcOrd="2" destOrd="0" presId="urn:microsoft.com/office/officeart/2016/7/layout/LinearArrowProcessNumbered"/>
    <dgm:cxn modelId="{157C8F56-6D0C-4C35-9675-4025E7C5F8E7}" type="presParOf" srcId="{1F094D0E-4F65-4E19-A57F-2925ACEF1919}" destId="{9F8D9D90-1CD4-4F6B-867B-08C9002336FC}" srcOrd="3" destOrd="0" presId="urn:microsoft.com/office/officeart/2016/7/layout/LinearArrowProcessNumbered"/>
    <dgm:cxn modelId="{F810DBF8-DB61-4564-B958-A95679CD5B2C}" type="presParOf" srcId="{B5337E8E-12A1-4E2E-ACC1-3137EB01253A}" destId="{C5E870D9-05A7-448D-9112-5974DDE992D9}" srcOrd="2" destOrd="0" presId="urn:microsoft.com/office/officeart/2016/7/layout/LinearArrowProcessNumbered"/>
    <dgm:cxn modelId="{D760FD27-11DF-46D2-AD40-138B7E5A8E96}" type="presParOf" srcId="{8A8AD07F-D6E9-43D8-B503-8716358C279C}" destId="{D163D1EF-B398-4829-A242-FBFA5EC14D9A}" srcOrd="3" destOrd="0" presId="urn:microsoft.com/office/officeart/2016/7/layout/LinearArrowProcessNumbered"/>
    <dgm:cxn modelId="{BA561ABF-62C9-4D82-BBF4-6D74459C462A}" type="presParOf" srcId="{8A8AD07F-D6E9-43D8-B503-8716358C279C}" destId="{338CDA4E-07D0-48E5-9397-2A018DFF9319}" srcOrd="4" destOrd="0" presId="urn:microsoft.com/office/officeart/2016/7/layout/LinearArrowProcessNumbered"/>
    <dgm:cxn modelId="{172290CF-0CD1-481C-80C7-C18FCAD63DC7}" type="presParOf" srcId="{338CDA4E-07D0-48E5-9397-2A018DFF9319}" destId="{5438F09A-E8FF-40C0-8CFB-F30AF330AC4C}" srcOrd="0" destOrd="0" presId="urn:microsoft.com/office/officeart/2016/7/layout/LinearArrowProcessNumbered"/>
    <dgm:cxn modelId="{E9FA2F36-BF3E-41BC-9056-17C486B52682}" type="presParOf" srcId="{338CDA4E-07D0-48E5-9397-2A018DFF9319}" destId="{56D3F46C-6B9B-4FB4-B494-774C2F653774}" srcOrd="1" destOrd="0" presId="urn:microsoft.com/office/officeart/2016/7/layout/LinearArrowProcessNumbered"/>
    <dgm:cxn modelId="{8E8E2F39-CDB9-4364-BB95-1A52BE5D2340}" type="presParOf" srcId="{56D3F46C-6B9B-4FB4-B494-774C2F653774}" destId="{A263D8B1-07AD-4169-9E6F-1C3AB1A2B2AB}" srcOrd="0" destOrd="0" presId="urn:microsoft.com/office/officeart/2016/7/layout/LinearArrowProcessNumbered"/>
    <dgm:cxn modelId="{8AA6CD14-DE34-4788-8CE6-E24D5DD38468}" type="presParOf" srcId="{56D3F46C-6B9B-4FB4-B494-774C2F653774}" destId="{9B42BD19-05D2-40EE-8DE2-7D5788652D07}" srcOrd="1" destOrd="0" presId="urn:microsoft.com/office/officeart/2016/7/layout/LinearArrowProcessNumbered"/>
    <dgm:cxn modelId="{84029286-48B1-483D-BA26-4FD451296358}" type="presParOf" srcId="{56D3F46C-6B9B-4FB4-B494-774C2F653774}" destId="{1FB6C4BE-191F-42B6-87A7-08B4F25FCF4E}" srcOrd="2" destOrd="0" presId="urn:microsoft.com/office/officeart/2016/7/layout/LinearArrowProcessNumbered"/>
    <dgm:cxn modelId="{9902136B-1C8D-432A-A416-1DF3FFE51C82}" type="presParOf" srcId="{56D3F46C-6B9B-4FB4-B494-774C2F653774}" destId="{A6928C04-FF75-42A3-ACD3-EBFFC4CB8448}" srcOrd="3" destOrd="0" presId="urn:microsoft.com/office/officeart/2016/7/layout/LinearArrowProcessNumbered"/>
    <dgm:cxn modelId="{F20F0D77-BB3F-41F7-BB04-985D315192D8}" type="presParOf" srcId="{338CDA4E-07D0-48E5-9397-2A018DFF9319}" destId="{8E068835-DA5B-4B71-A1A7-826FF44697B2}" srcOrd="2" destOrd="0" presId="urn:microsoft.com/office/officeart/2016/7/layout/LinearArrowProcessNumbered"/>
    <dgm:cxn modelId="{C65AC908-88D0-4206-8C90-0DEB8FE2A6DD}" type="presParOf" srcId="{8A8AD07F-D6E9-43D8-B503-8716358C279C}" destId="{EE7FCD64-88B8-47B5-A140-A873A714828B}" srcOrd="5" destOrd="0" presId="urn:microsoft.com/office/officeart/2016/7/layout/LinearArrowProcessNumbered"/>
    <dgm:cxn modelId="{E0402ADD-B1BF-47A9-8EEB-9A41D0E61049}" type="presParOf" srcId="{8A8AD07F-D6E9-43D8-B503-8716358C279C}" destId="{DD7088CA-D4C4-45EA-9D9F-96CBF0584C19}" srcOrd="6" destOrd="0" presId="urn:microsoft.com/office/officeart/2016/7/layout/LinearArrowProcessNumbered"/>
    <dgm:cxn modelId="{77F8DB16-96A7-4CF4-80C8-8BC85E75506D}" type="presParOf" srcId="{DD7088CA-D4C4-45EA-9D9F-96CBF0584C19}" destId="{C41522AD-F54C-449C-AA80-54FC63119B36}" srcOrd="0" destOrd="0" presId="urn:microsoft.com/office/officeart/2016/7/layout/LinearArrowProcessNumbered"/>
    <dgm:cxn modelId="{FEA5F6CA-88F3-4A41-8B58-95ED956F4190}" type="presParOf" srcId="{DD7088CA-D4C4-45EA-9D9F-96CBF0584C19}" destId="{6EEAEEFE-94C4-47B4-9814-2DC76B64C28C}" srcOrd="1" destOrd="0" presId="urn:microsoft.com/office/officeart/2016/7/layout/LinearArrowProcessNumbered"/>
    <dgm:cxn modelId="{A4E2A1AC-88D7-4825-9F2F-0E5EE3AFF570}" type="presParOf" srcId="{6EEAEEFE-94C4-47B4-9814-2DC76B64C28C}" destId="{3DB5DEB3-DCDF-4B28-B0C2-20E9651E51DF}" srcOrd="0" destOrd="0" presId="urn:microsoft.com/office/officeart/2016/7/layout/LinearArrowProcessNumbered"/>
    <dgm:cxn modelId="{5504436B-690B-4420-BC8F-1D6B002FA6F2}" type="presParOf" srcId="{6EEAEEFE-94C4-47B4-9814-2DC76B64C28C}" destId="{A4E2033D-C989-4B26-847B-6D3C6AF4A0AA}" srcOrd="1" destOrd="0" presId="urn:microsoft.com/office/officeart/2016/7/layout/LinearArrowProcessNumbered"/>
    <dgm:cxn modelId="{92AD4D13-2B20-4D03-8D19-665450CA9862}" type="presParOf" srcId="{6EEAEEFE-94C4-47B4-9814-2DC76B64C28C}" destId="{7CF103DF-849D-427D-972C-22095123AC51}" srcOrd="2" destOrd="0" presId="urn:microsoft.com/office/officeart/2016/7/layout/LinearArrowProcessNumbered"/>
    <dgm:cxn modelId="{DD69AAC4-FE06-4457-AB72-59A5630DDD45}" type="presParOf" srcId="{6EEAEEFE-94C4-47B4-9814-2DC76B64C28C}" destId="{746142E6-76E8-4581-8645-8548FDB51790}" srcOrd="3" destOrd="0" presId="urn:microsoft.com/office/officeart/2016/7/layout/LinearArrowProcessNumbered"/>
    <dgm:cxn modelId="{4C4FA60D-DCBB-4DCE-8902-1962CF18F9A8}" type="presParOf" srcId="{DD7088CA-D4C4-45EA-9D9F-96CBF0584C19}" destId="{5C27369A-418C-425A-9EAC-03E077501CF2}" srcOrd="2" destOrd="0" presId="urn:microsoft.com/office/officeart/2016/7/layout/LinearArrowProcessNumbered"/>
    <dgm:cxn modelId="{699B1B09-FB2A-4257-ABEA-4122D8E4870D}" type="presParOf" srcId="{8A8AD07F-D6E9-43D8-B503-8716358C279C}" destId="{2A93609B-B1F1-4816-AB83-AC34A26A5073}" srcOrd="7" destOrd="0" presId="urn:microsoft.com/office/officeart/2016/7/layout/LinearArrowProcessNumbered"/>
    <dgm:cxn modelId="{BB15266F-FE71-4CFE-BC1A-7BE33558F084}" type="presParOf" srcId="{8A8AD07F-D6E9-43D8-B503-8716358C279C}" destId="{0BE17284-D860-4885-AD19-632F5B3F58A4}" srcOrd="8" destOrd="0" presId="urn:microsoft.com/office/officeart/2016/7/layout/LinearArrowProcessNumbered"/>
    <dgm:cxn modelId="{773495F1-95D3-4A27-9725-730FF28B2459}" type="presParOf" srcId="{0BE17284-D860-4885-AD19-632F5B3F58A4}" destId="{1EB8C4A7-67E2-4BCE-84AB-F77BBE7F7B67}" srcOrd="0" destOrd="0" presId="urn:microsoft.com/office/officeart/2016/7/layout/LinearArrowProcessNumbered"/>
    <dgm:cxn modelId="{DC3E5980-94F2-415D-A8FE-05E7D21D4C80}" type="presParOf" srcId="{0BE17284-D860-4885-AD19-632F5B3F58A4}" destId="{04136F59-1442-4927-8466-0AE582C0FF0B}" srcOrd="1" destOrd="0" presId="urn:microsoft.com/office/officeart/2016/7/layout/LinearArrowProcessNumbered"/>
    <dgm:cxn modelId="{76283CB2-53A0-4E51-89EE-DB685549FB38}" type="presParOf" srcId="{04136F59-1442-4927-8466-0AE582C0FF0B}" destId="{494BD3E2-55AA-4A04-B0F5-850D520AFE93}" srcOrd="0" destOrd="0" presId="urn:microsoft.com/office/officeart/2016/7/layout/LinearArrowProcessNumbered"/>
    <dgm:cxn modelId="{37ACC139-8CF1-4AA8-B615-4C5DDBD818DC}" type="presParOf" srcId="{04136F59-1442-4927-8466-0AE582C0FF0B}" destId="{4ADB976D-F044-468D-9D5E-A6EEFF5CB727}" srcOrd="1" destOrd="0" presId="urn:microsoft.com/office/officeart/2016/7/layout/LinearArrowProcessNumbered"/>
    <dgm:cxn modelId="{7A1AA07E-D57F-40B9-8901-15E4784B6A6B}" type="presParOf" srcId="{04136F59-1442-4927-8466-0AE582C0FF0B}" destId="{D0254B38-68ED-4870-9C62-BBD13B26D275}" srcOrd="2" destOrd="0" presId="urn:microsoft.com/office/officeart/2016/7/layout/LinearArrowProcessNumbered"/>
    <dgm:cxn modelId="{54CF2723-7C02-4245-BFD6-30B6816E769E}" type="presParOf" srcId="{04136F59-1442-4927-8466-0AE582C0FF0B}" destId="{6414C78E-1AC6-4D2D-AC7F-E63A48C296D1}" srcOrd="3" destOrd="0" presId="urn:microsoft.com/office/officeart/2016/7/layout/LinearArrowProcessNumbered"/>
    <dgm:cxn modelId="{1E592B8F-989F-4DEC-9295-2BF29E6760C9}" type="presParOf" srcId="{0BE17284-D860-4885-AD19-632F5B3F58A4}" destId="{171AEA1A-E376-408A-848D-F8AF5FCF4A70}"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E3FBC-FC0B-4B73-B9BD-BF979A9C63BD}">
      <dsp:nvSpPr>
        <dsp:cNvPr id="0" name=""/>
        <dsp:cNvSpPr/>
      </dsp:nvSpPr>
      <dsp:spPr>
        <a:xfrm>
          <a:off x="1092526" y="674328"/>
          <a:ext cx="867128"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82608C-8D53-4406-BB6A-E59F3C6C5D02}">
      <dsp:nvSpPr>
        <dsp:cNvPr id="0" name=""/>
        <dsp:cNvSpPr/>
      </dsp:nvSpPr>
      <dsp:spPr>
        <a:xfrm>
          <a:off x="2011682" y="601454"/>
          <a:ext cx="99719" cy="187399"/>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14FCF9-D98C-4364-A8D4-0E9F6AD4E095}">
      <dsp:nvSpPr>
        <dsp:cNvPr id="0" name=""/>
        <dsp:cNvSpPr/>
      </dsp:nvSpPr>
      <dsp:spPr>
        <a:xfrm>
          <a:off x="546112" y="236341"/>
          <a:ext cx="876045" cy="876045"/>
        </a:xfrm>
        <a:prstGeom prst="ellipse">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689100">
            <a:lnSpc>
              <a:spcPct val="90000"/>
            </a:lnSpc>
            <a:spcBef>
              <a:spcPct val="0"/>
            </a:spcBef>
            <a:spcAft>
              <a:spcPct val="35000"/>
            </a:spcAft>
            <a:buNone/>
          </a:pPr>
          <a:r>
            <a:rPr lang="en-US" sz="3800" kern="1200" dirty="0"/>
            <a:t>1</a:t>
          </a:r>
        </a:p>
      </dsp:txBody>
      <dsp:txXfrm>
        <a:off x="674406" y="364635"/>
        <a:ext cx="619457" cy="619457"/>
      </dsp:txXfrm>
    </dsp:sp>
    <dsp:sp modelId="{76A94556-B7F3-482C-8034-09166A850888}">
      <dsp:nvSpPr>
        <dsp:cNvPr id="0" name=""/>
        <dsp:cNvSpPr/>
      </dsp:nvSpPr>
      <dsp:spPr>
        <a:xfrm>
          <a:off x="8615" y="1277913"/>
          <a:ext cx="195103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900" tIns="165100" rIns="153900" bIns="165100" numCol="1" spcCol="1270" anchor="t" anchorCtr="0">
          <a:noAutofit/>
        </a:bodyPr>
        <a:lstStyle/>
        <a:p>
          <a:pPr marL="0" lvl="0" indent="0" algn="l" defTabSz="488950">
            <a:lnSpc>
              <a:spcPct val="90000"/>
            </a:lnSpc>
            <a:spcBef>
              <a:spcPct val="0"/>
            </a:spcBef>
            <a:spcAft>
              <a:spcPct val="35000"/>
            </a:spcAft>
            <a:buNone/>
          </a:pPr>
          <a:r>
            <a:rPr lang="en-US" sz="1100" kern="1200" dirty="0"/>
            <a:t>Effectively assessing influencer performance and brand alignment involves navigating a nuanced web of metrics</a:t>
          </a:r>
        </a:p>
      </dsp:txBody>
      <dsp:txXfrm>
        <a:off x="8615" y="1668121"/>
        <a:ext cx="1951039" cy="1575392"/>
      </dsp:txXfrm>
    </dsp:sp>
    <dsp:sp modelId="{57B34AF8-D495-4D26-8F06-9731037CECB1}">
      <dsp:nvSpPr>
        <dsp:cNvPr id="0" name=""/>
        <dsp:cNvSpPr/>
      </dsp:nvSpPr>
      <dsp:spPr>
        <a:xfrm>
          <a:off x="2176436" y="674523"/>
          <a:ext cx="195103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74C1CC-C12D-45B4-9093-C4294191ECB0}">
      <dsp:nvSpPr>
        <dsp:cNvPr id="0" name=""/>
        <dsp:cNvSpPr/>
      </dsp:nvSpPr>
      <dsp:spPr>
        <a:xfrm>
          <a:off x="4179503" y="601617"/>
          <a:ext cx="99719" cy="187566"/>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C1AF89-57D5-4705-9DF5-8A9A8E2FAE82}">
      <dsp:nvSpPr>
        <dsp:cNvPr id="0" name=""/>
        <dsp:cNvSpPr/>
      </dsp:nvSpPr>
      <dsp:spPr>
        <a:xfrm>
          <a:off x="2713934" y="236536"/>
          <a:ext cx="876045" cy="876045"/>
        </a:xfrm>
        <a:prstGeom prst="ellipse">
          <a:avLst/>
        </a:prstGeom>
        <a:solidFill>
          <a:schemeClr val="tx1"/>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689100">
            <a:lnSpc>
              <a:spcPct val="90000"/>
            </a:lnSpc>
            <a:spcBef>
              <a:spcPct val="0"/>
            </a:spcBef>
            <a:spcAft>
              <a:spcPct val="35000"/>
            </a:spcAft>
            <a:buNone/>
          </a:pPr>
          <a:r>
            <a:rPr lang="en-US" sz="3800" kern="1200" dirty="0"/>
            <a:t>2</a:t>
          </a:r>
        </a:p>
      </dsp:txBody>
      <dsp:txXfrm>
        <a:off x="2842228" y="364830"/>
        <a:ext cx="619457" cy="619457"/>
      </dsp:txXfrm>
    </dsp:sp>
    <dsp:sp modelId="{C5E870D9-05A7-448D-9112-5974DDE992D9}">
      <dsp:nvSpPr>
        <dsp:cNvPr id="0" name=""/>
        <dsp:cNvSpPr/>
      </dsp:nvSpPr>
      <dsp:spPr>
        <a:xfrm>
          <a:off x="2176436" y="1278377"/>
          <a:ext cx="195103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900" tIns="165100" rIns="153900" bIns="165100" numCol="1" spcCol="1270" anchor="t" anchorCtr="0">
          <a:noAutofit/>
        </a:bodyPr>
        <a:lstStyle/>
        <a:p>
          <a:pPr marL="0" lvl="0" indent="0" algn="l" defTabSz="488950">
            <a:lnSpc>
              <a:spcPct val="90000"/>
            </a:lnSpc>
            <a:spcBef>
              <a:spcPct val="0"/>
            </a:spcBef>
            <a:spcAft>
              <a:spcPct val="35000"/>
            </a:spcAft>
            <a:buNone/>
          </a:pPr>
          <a:r>
            <a:rPr lang="en-US" sz="1100" kern="1200" dirty="0"/>
            <a:t>The pervasive issue of fake followers and influencer fraud can distort data, making the identification of genuine influencers a complex task. </a:t>
          </a:r>
        </a:p>
      </dsp:txBody>
      <dsp:txXfrm>
        <a:off x="2176436" y="1668585"/>
        <a:ext cx="1951039" cy="1575392"/>
      </dsp:txXfrm>
    </dsp:sp>
    <dsp:sp modelId="{A263D8B1-07AD-4169-9E6F-1C3AB1A2B2AB}">
      <dsp:nvSpPr>
        <dsp:cNvPr id="0" name=""/>
        <dsp:cNvSpPr/>
      </dsp:nvSpPr>
      <dsp:spPr>
        <a:xfrm>
          <a:off x="4344258" y="674523"/>
          <a:ext cx="195103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2BD19-05D2-40EE-8DE2-7D5788652D07}">
      <dsp:nvSpPr>
        <dsp:cNvPr id="0" name=""/>
        <dsp:cNvSpPr/>
      </dsp:nvSpPr>
      <dsp:spPr>
        <a:xfrm>
          <a:off x="6347325" y="601617"/>
          <a:ext cx="99719" cy="187566"/>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B6C4BE-191F-42B6-87A7-08B4F25FCF4E}">
      <dsp:nvSpPr>
        <dsp:cNvPr id="0" name=""/>
        <dsp:cNvSpPr/>
      </dsp:nvSpPr>
      <dsp:spPr>
        <a:xfrm>
          <a:off x="4881755" y="236536"/>
          <a:ext cx="876045" cy="876045"/>
        </a:xfrm>
        <a:prstGeom prst="ellipse">
          <a:avLst/>
        </a:prstGeom>
        <a:solidFill>
          <a:schemeClr val="tx1"/>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689100">
            <a:lnSpc>
              <a:spcPct val="90000"/>
            </a:lnSpc>
            <a:spcBef>
              <a:spcPct val="0"/>
            </a:spcBef>
            <a:spcAft>
              <a:spcPct val="35000"/>
            </a:spcAft>
            <a:buNone/>
          </a:pPr>
          <a:r>
            <a:rPr lang="en-US" sz="3800" kern="1200" dirty="0"/>
            <a:t>3</a:t>
          </a:r>
        </a:p>
      </dsp:txBody>
      <dsp:txXfrm>
        <a:off x="5010049" y="364830"/>
        <a:ext cx="619457" cy="619457"/>
      </dsp:txXfrm>
    </dsp:sp>
    <dsp:sp modelId="{8E068835-DA5B-4B71-A1A7-826FF44697B2}">
      <dsp:nvSpPr>
        <dsp:cNvPr id="0" name=""/>
        <dsp:cNvSpPr/>
      </dsp:nvSpPr>
      <dsp:spPr>
        <a:xfrm>
          <a:off x="4344258" y="1278377"/>
          <a:ext cx="195103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900" tIns="165100" rIns="153900" bIns="165100" numCol="1" spcCol="1270" anchor="t" anchorCtr="0">
          <a:noAutofit/>
        </a:bodyPr>
        <a:lstStyle/>
        <a:p>
          <a:pPr marL="0" lvl="0" indent="0" algn="l" defTabSz="488950">
            <a:lnSpc>
              <a:spcPct val="90000"/>
            </a:lnSpc>
            <a:spcBef>
              <a:spcPct val="0"/>
            </a:spcBef>
            <a:spcAft>
              <a:spcPct val="35000"/>
            </a:spcAft>
            <a:buNone/>
          </a:pPr>
          <a:r>
            <a:rPr lang="en-US" sz="1100" kern="1200" dirty="0"/>
            <a:t>Fostering lasting and mutually beneficial relationships with influencers is a cornerstone of sustained success in influencer marketing.</a:t>
          </a:r>
        </a:p>
      </dsp:txBody>
      <dsp:txXfrm>
        <a:off x="4344258" y="1668585"/>
        <a:ext cx="1951039" cy="1575392"/>
      </dsp:txXfrm>
    </dsp:sp>
    <dsp:sp modelId="{3DB5DEB3-DCDF-4B28-B0C2-20E9651E51DF}">
      <dsp:nvSpPr>
        <dsp:cNvPr id="0" name=""/>
        <dsp:cNvSpPr/>
      </dsp:nvSpPr>
      <dsp:spPr>
        <a:xfrm>
          <a:off x="6512079" y="674523"/>
          <a:ext cx="195103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E2033D-C989-4B26-847B-6D3C6AF4A0AA}">
      <dsp:nvSpPr>
        <dsp:cNvPr id="0" name=""/>
        <dsp:cNvSpPr/>
      </dsp:nvSpPr>
      <dsp:spPr>
        <a:xfrm>
          <a:off x="8515146" y="601617"/>
          <a:ext cx="99719" cy="187566"/>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F103DF-849D-427D-972C-22095123AC51}">
      <dsp:nvSpPr>
        <dsp:cNvPr id="0" name=""/>
        <dsp:cNvSpPr/>
      </dsp:nvSpPr>
      <dsp:spPr>
        <a:xfrm>
          <a:off x="7049576" y="236536"/>
          <a:ext cx="876045" cy="876045"/>
        </a:xfrm>
        <a:prstGeom prst="ellipse">
          <a:avLst/>
        </a:prstGeom>
        <a:solidFill>
          <a:schemeClr val="tx1"/>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689100">
            <a:lnSpc>
              <a:spcPct val="90000"/>
            </a:lnSpc>
            <a:spcBef>
              <a:spcPct val="0"/>
            </a:spcBef>
            <a:spcAft>
              <a:spcPct val="35000"/>
            </a:spcAft>
            <a:buNone/>
          </a:pPr>
          <a:r>
            <a:rPr lang="en-US" sz="3800" kern="1200" dirty="0"/>
            <a:t>4</a:t>
          </a:r>
        </a:p>
      </dsp:txBody>
      <dsp:txXfrm>
        <a:off x="7177870" y="364830"/>
        <a:ext cx="619457" cy="619457"/>
      </dsp:txXfrm>
    </dsp:sp>
    <dsp:sp modelId="{5C27369A-418C-425A-9EAC-03E077501CF2}">
      <dsp:nvSpPr>
        <dsp:cNvPr id="0" name=""/>
        <dsp:cNvSpPr/>
      </dsp:nvSpPr>
      <dsp:spPr>
        <a:xfrm>
          <a:off x="6512079" y="1278377"/>
          <a:ext cx="195103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900" tIns="165100" rIns="153900" bIns="165100" numCol="1" spcCol="1270" anchor="t" anchorCtr="0">
          <a:noAutofit/>
        </a:bodyPr>
        <a:lstStyle/>
        <a:p>
          <a:pPr marL="0" lvl="0" indent="0" algn="l" defTabSz="488950">
            <a:lnSpc>
              <a:spcPct val="90000"/>
            </a:lnSpc>
            <a:spcBef>
              <a:spcPct val="0"/>
            </a:spcBef>
            <a:spcAft>
              <a:spcPct val="35000"/>
            </a:spcAft>
            <a:buNone/>
          </a:pPr>
          <a:r>
            <a:rPr lang="en-US" sz="1100" kern="1200" dirty="0"/>
            <a:t>The dynamic nature of social media algorithms poses an ongoing challenge, impacting how content is displayed and reaches audiences. </a:t>
          </a:r>
        </a:p>
      </dsp:txBody>
      <dsp:txXfrm>
        <a:off x="6512079" y="1668585"/>
        <a:ext cx="1951039" cy="1575392"/>
      </dsp:txXfrm>
    </dsp:sp>
    <dsp:sp modelId="{494BD3E2-55AA-4A04-B0F5-850D520AFE93}">
      <dsp:nvSpPr>
        <dsp:cNvPr id="0" name=""/>
        <dsp:cNvSpPr/>
      </dsp:nvSpPr>
      <dsp:spPr>
        <a:xfrm>
          <a:off x="8679900" y="674523"/>
          <a:ext cx="976473"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254B38-68ED-4870-9C62-BBD13B26D275}">
      <dsp:nvSpPr>
        <dsp:cNvPr id="0" name=""/>
        <dsp:cNvSpPr/>
      </dsp:nvSpPr>
      <dsp:spPr>
        <a:xfrm>
          <a:off x="9218351" y="236536"/>
          <a:ext cx="876045" cy="876045"/>
        </a:xfrm>
        <a:prstGeom prst="ellipse">
          <a:avLst/>
        </a:prstGeom>
        <a:solidFill>
          <a:schemeClr val="tx1"/>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689100">
            <a:lnSpc>
              <a:spcPct val="90000"/>
            </a:lnSpc>
            <a:spcBef>
              <a:spcPct val="0"/>
            </a:spcBef>
            <a:spcAft>
              <a:spcPct val="35000"/>
            </a:spcAft>
            <a:buNone/>
          </a:pPr>
          <a:r>
            <a:rPr lang="en-US" sz="3800" kern="1200" dirty="0"/>
            <a:t>5</a:t>
          </a:r>
        </a:p>
      </dsp:txBody>
      <dsp:txXfrm>
        <a:off x="9346645" y="364830"/>
        <a:ext cx="619457" cy="619457"/>
      </dsp:txXfrm>
    </dsp:sp>
    <dsp:sp modelId="{171AEA1A-E376-408A-848D-F8AF5FCF4A70}">
      <dsp:nvSpPr>
        <dsp:cNvPr id="0" name=""/>
        <dsp:cNvSpPr/>
      </dsp:nvSpPr>
      <dsp:spPr>
        <a:xfrm>
          <a:off x="8679900" y="1278377"/>
          <a:ext cx="203165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259" tIns="165100" rIns="160259" bIns="165100" numCol="1" spcCol="1270" anchor="t" anchorCtr="0">
          <a:noAutofit/>
        </a:bodyPr>
        <a:lstStyle/>
        <a:p>
          <a:pPr marL="0" lvl="0" indent="0" algn="l" defTabSz="488950">
            <a:lnSpc>
              <a:spcPct val="90000"/>
            </a:lnSpc>
            <a:spcBef>
              <a:spcPct val="0"/>
            </a:spcBef>
            <a:spcAft>
              <a:spcPct val="35000"/>
            </a:spcAft>
            <a:buNone/>
          </a:pPr>
          <a:r>
            <a:rPr lang="en-US" sz="1100" kern="1200" dirty="0"/>
            <a:t>Addressing the challenges through well-thought-out strategies, the likelihood of successfully implementing influencer marketing projects and achieving desired outcomes is significantly increased, promoting cost-effective and impactful campaigns.</a:t>
          </a:r>
        </a:p>
      </dsp:txBody>
      <dsp:txXfrm>
        <a:off x="8679900" y="1671497"/>
        <a:ext cx="2031650" cy="157248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3B3F-9C23-78EA-259A-89D8D74A4A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CCC0F-5748-920B-59F3-AA7BE17985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5BD83D-8542-E2DA-953A-106BCA97E029}"/>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5" name="Footer Placeholder 4">
            <a:extLst>
              <a:ext uri="{FF2B5EF4-FFF2-40B4-BE49-F238E27FC236}">
                <a16:creationId xmlns:a16="http://schemas.microsoft.com/office/drawing/2014/main" id="{4BF8A6F3-93D1-8904-4765-E2533DE64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8C8E-8186-D522-7EDD-2509AF089BB8}"/>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346940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1467-CA5C-CD74-B89F-20DDF224CD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693027-E70C-B09B-734C-F4DCC48AD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D2172-8A65-6382-35D2-4CC573ABC39C}"/>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5" name="Footer Placeholder 4">
            <a:extLst>
              <a:ext uri="{FF2B5EF4-FFF2-40B4-BE49-F238E27FC236}">
                <a16:creationId xmlns:a16="http://schemas.microsoft.com/office/drawing/2014/main" id="{B56B52C7-2D1C-E0F1-0612-D3296473A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E2598-9F49-8F8C-C2F9-C643E964CD96}"/>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392705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9B029-E537-D360-18DC-E1C532DB92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B862AA-71FF-D4DA-D994-54A4E3903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3BD7E-C51F-8CB2-CDD1-497E358A2142}"/>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5" name="Footer Placeholder 4">
            <a:extLst>
              <a:ext uri="{FF2B5EF4-FFF2-40B4-BE49-F238E27FC236}">
                <a16:creationId xmlns:a16="http://schemas.microsoft.com/office/drawing/2014/main" id="{9C477120-D39B-E4C2-760E-D0B9D5730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5F251-1C07-9C53-EB20-6C141691B060}"/>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163728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9A4-3EBB-BA94-2042-38CED78C72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443CF-85A0-60A0-B494-200C2E490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C4DEF-7C82-D9E8-0D34-E53BB9840B49}"/>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5" name="Footer Placeholder 4">
            <a:extLst>
              <a:ext uri="{FF2B5EF4-FFF2-40B4-BE49-F238E27FC236}">
                <a16:creationId xmlns:a16="http://schemas.microsoft.com/office/drawing/2014/main" id="{079F8979-CCE8-047A-5B53-F93ADB0FE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FD15A-EDAA-4D58-F01E-F52F0A8BC297}"/>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336591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D6CC-0A91-F17D-573C-F040E16427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D21500-BB81-5FFB-2F05-8A637E0EB1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68D17-CFF3-E601-5BB9-998E98ED2101}"/>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5" name="Footer Placeholder 4">
            <a:extLst>
              <a:ext uri="{FF2B5EF4-FFF2-40B4-BE49-F238E27FC236}">
                <a16:creationId xmlns:a16="http://schemas.microsoft.com/office/drawing/2014/main" id="{F46615D1-BE50-DEFA-5761-07C3D4A97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D1934-3CAD-684C-8BE2-B4D1A8B0B3A2}"/>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136232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8C69-30F2-FDEA-4A54-09B8D37CD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02AF3-CFF7-21D5-237F-BC58EF83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849D55-B60C-69E9-3F41-656091823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A7D064-FD3D-31AA-583D-03362FFF1B86}"/>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6" name="Footer Placeholder 5">
            <a:extLst>
              <a:ext uri="{FF2B5EF4-FFF2-40B4-BE49-F238E27FC236}">
                <a16:creationId xmlns:a16="http://schemas.microsoft.com/office/drawing/2014/main" id="{AC75FACF-ED93-7B08-A5B2-05BC31B81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028DC-F188-DAE3-BFC2-5C60D04312E6}"/>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2779767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2152-8ABD-13DB-F354-12AFA278E8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428D8-A171-727D-2B39-6B641655D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A3703-2710-2AE3-FA4F-F4B341989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6BCE70-536A-FD1D-AF81-43B77D98A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C01656-E5AD-3652-98FD-AE3F0D7889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CB900-3D52-1A4B-BF25-D4BB2E849CE3}"/>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8" name="Footer Placeholder 7">
            <a:extLst>
              <a:ext uri="{FF2B5EF4-FFF2-40B4-BE49-F238E27FC236}">
                <a16:creationId xmlns:a16="http://schemas.microsoft.com/office/drawing/2014/main" id="{8311C047-0DFC-51E4-5E25-7F50B4674B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C26A58-D20F-5015-06C9-328035490B16}"/>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397904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4E47-64A4-C977-3BFF-8487C527E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C1F00-9099-D88F-9FA5-F32768BEB327}"/>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4" name="Footer Placeholder 3">
            <a:extLst>
              <a:ext uri="{FF2B5EF4-FFF2-40B4-BE49-F238E27FC236}">
                <a16:creationId xmlns:a16="http://schemas.microsoft.com/office/drawing/2014/main" id="{DBF44028-9D38-5115-B095-09ECE6F988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4EC791-22B8-6967-0154-240051DFD68E}"/>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395685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5382-BB36-3866-F96F-EF5AB967BA0E}"/>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3" name="Footer Placeholder 2">
            <a:extLst>
              <a:ext uri="{FF2B5EF4-FFF2-40B4-BE49-F238E27FC236}">
                <a16:creationId xmlns:a16="http://schemas.microsoft.com/office/drawing/2014/main" id="{090D626E-4C50-BBAB-2CFE-367143562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21FD4-686D-D007-3B91-9378D46D3286}"/>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104932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CA9D-52F7-535F-285A-680D28D71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728A07-EF57-5193-F958-43250A984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17B2FE-D0F9-5090-FBFE-F5586DB8C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36024-D824-F1ED-49D1-AB15F5995682}"/>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6" name="Footer Placeholder 5">
            <a:extLst>
              <a:ext uri="{FF2B5EF4-FFF2-40B4-BE49-F238E27FC236}">
                <a16:creationId xmlns:a16="http://schemas.microsoft.com/office/drawing/2014/main" id="{E5554204-7299-431C-76FB-8241808AD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8A3B3-7324-2D2F-C15F-84B1D476B5A2}"/>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236527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CFA0-6388-E002-F43B-A7A8F8A8F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EA670-4734-3BDC-3A9F-3775B84BC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E2B6D0-A49B-6FAF-234E-A1AC539B7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82E9C-8558-63E2-E0C9-28C5F000BD98}"/>
              </a:ext>
            </a:extLst>
          </p:cNvPr>
          <p:cNvSpPr>
            <a:spLocks noGrp="1"/>
          </p:cNvSpPr>
          <p:nvPr>
            <p:ph type="dt" sz="half" idx="10"/>
          </p:nvPr>
        </p:nvSpPr>
        <p:spPr/>
        <p:txBody>
          <a:bodyPr/>
          <a:lstStyle/>
          <a:p>
            <a:fld id="{40113C0E-B964-4884-8BD5-FF651C697EA3}" type="datetimeFigureOut">
              <a:rPr lang="en-US" smtClean="0"/>
              <a:t>3/2/2024</a:t>
            </a:fld>
            <a:endParaRPr lang="en-US"/>
          </a:p>
        </p:txBody>
      </p:sp>
      <p:sp>
        <p:nvSpPr>
          <p:cNvPr id="6" name="Footer Placeholder 5">
            <a:extLst>
              <a:ext uri="{FF2B5EF4-FFF2-40B4-BE49-F238E27FC236}">
                <a16:creationId xmlns:a16="http://schemas.microsoft.com/office/drawing/2014/main" id="{5365636F-50B5-F324-6755-28390BBC6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E65B7-F490-E052-F119-DDEB48B7BCEA}"/>
              </a:ext>
            </a:extLst>
          </p:cNvPr>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272680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A357B-21BE-B983-5DB8-B6193D87F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36739F-F52D-5D56-839E-BF5A6AE56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12713-9417-1B16-9C29-27BA92ADA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113C0E-B964-4884-8BD5-FF651C697EA3}" type="datetimeFigureOut">
              <a:rPr lang="en-US" smtClean="0"/>
              <a:t>3/2/2024</a:t>
            </a:fld>
            <a:endParaRPr lang="en-US"/>
          </a:p>
        </p:txBody>
      </p:sp>
      <p:sp>
        <p:nvSpPr>
          <p:cNvPr id="5" name="Footer Placeholder 4">
            <a:extLst>
              <a:ext uri="{FF2B5EF4-FFF2-40B4-BE49-F238E27FC236}">
                <a16:creationId xmlns:a16="http://schemas.microsoft.com/office/drawing/2014/main" id="{69B5E0C5-F765-5B40-AF6B-10DB92C7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B8EA3B-C316-58BB-E68A-8C2D3FCAD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6C128C-EF61-4BFF-80A3-A9E81FF336F5}" type="slidenum">
              <a:rPr lang="en-US" smtClean="0"/>
              <a:t>‹#›</a:t>
            </a:fld>
            <a:endParaRPr lang="en-US"/>
          </a:p>
        </p:txBody>
      </p:sp>
    </p:spTree>
    <p:extLst>
      <p:ext uri="{BB962C8B-B14F-4D97-AF65-F5344CB8AC3E}">
        <p14:creationId xmlns:p14="http://schemas.microsoft.com/office/powerpoint/2010/main" val="289897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5890A-9920-74E1-DBF4-9423E08804A8}"/>
              </a:ext>
            </a:extLst>
          </p:cNvPr>
          <p:cNvSpPr>
            <a:spLocks noGrp="1"/>
          </p:cNvSpPr>
          <p:nvPr>
            <p:ph type="ctrTitle"/>
          </p:nvPr>
        </p:nvSpPr>
        <p:spPr>
          <a:xfrm>
            <a:off x="890338" y="640080"/>
            <a:ext cx="3734014" cy="3566160"/>
          </a:xfrm>
        </p:spPr>
        <p:txBody>
          <a:bodyPr anchor="b">
            <a:normAutofit/>
          </a:bodyPr>
          <a:lstStyle/>
          <a:p>
            <a:pPr algn="l"/>
            <a:r>
              <a:rPr lang="en-US" sz="5400" dirty="0">
                <a:latin typeface="Times New Roman" panose="02020603050405020304" pitchFamily="18" charset="0"/>
                <a:cs typeface="Times New Roman" panose="02020603050405020304" pitchFamily="18" charset="0"/>
              </a:rPr>
              <a:t>Maximizing Brand Impact with Influencers</a:t>
            </a:r>
            <a:endParaRPr lang="en-US" sz="5400" dirty="0"/>
          </a:p>
        </p:txBody>
      </p:sp>
      <p:sp>
        <p:nvSpPr>
          <p:cNvPr id="4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Colourful pins connected with a thread">
            <a:extLst>
              <a:ext uri="{FF2B5EF4-FFF2-40B4-BE49-F238E27FC236}">
                <a16:creationId xmlns:a16="http://schemas.microsoft.com/office/drawing/2014/main" id="{AD7C7373-4455-F88A-92C8-27DA9A11B896}"/>
              </a:ext>
            </a:extLst>
          </p:cNvPr>
          <p:cNvPicPr>
            <a:picLocks noChangeAspect="1"/>
          </p:cNvPicPr>
          <p:nvPr/>
        </p:nvPicPr>
        <p:blipFill rotWithShape="1">
          <a:blip r:embed="rId2"/>
          <a:srcRect l="7645" r="2540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7702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3A912-A27A-F5AF-0617-4E2B0E619147}"/>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Rectangle 5">
            <a:extLst>
              <a:ext uri="{FF2B5EF4-FFF2-40B4-BE49-F238E27FC236}">
                <a16:creationId xmlns:a16="http://schemas.microsoft.com/office/drawing/2014/main" id="{6EB8E49F-1915-84AD-37A4-8A1B079439EF}"/>
              </a:ext>
            </a:extLst>
          </p:cNvPr>
          <p:cNvSpPr/>
          <p:nvPr/>
        </p:nvSpPr>
        <p:spPr>
          <a:xfrm>
            <a:off x="1541929" y="2840486"/>
            <a:ext cx="9108141" cy="36933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https://github.com/Mounika-401/Distributed-Scalable_Data_Engineering</a:t>
            </a:r>
          </a:p>
        </p:txBody>
      </p:sp>
    </p:spTree>
    <p:extLst>
      <p:ext uri="{BB962C8B-B14F-4D97-AF65-F5344CB8AC3E}">
        <p14:creationId xmlns:p14="http://schemas.microsoft.com/office/powerpoint/2010/main" val="406839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4A807C9-3763-60DD-8128-E04B0FDA4579}"/>
              </a:ext>
            </a:extLst>
          </p:cNvPr>
          <p:cNvSpPr txBox="1"/>
          <p:nvPr/>
        </p:nvSpPr>
        <p:spPr>
          <a:xfrm>
            <a:off x="7451274" y="2774465"/>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chemeClr val="tx2"/>
                </a:solidFill>
                <a:latin typeface="Times New Roman" panose="02020603050405020304" pitchFamily="18" charset="0"/>
                <a:ea typeface="+mj-ea"/>
                <a:cs typeface="Times New Roman" panose="02020603050405020304" pitchFamily="18" charset="0"/>
              </a:rPr>
              <a:t>THANK YOU</a:t>
            </a:r>
          </a:p>
        </p:txBody>
      </p:sp>
      <p:pic>
        <p:nvPicPr>
          <p:cNvPr id="6" name="Graphic 5" descr="Handshake">
            <a:extLst>
              <a:ext uri="{FF2B5EF4-FFF2-40B4-BE49-F238E27FC236}">
                <a16:creationId xmlns:a16="http://schemas.microsoft.com/office/drawing/2014/main" id="{CA59824A-9AD7-B5EE-3B4C-F8D2081B70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1861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062A56-7EF6-CD8B-2B92-86319C6D0A0B}"/>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33" name="Rectangle 103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5" name="Group 103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6" name="Freeform: Shape 103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Isosceles Triangle 104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A48823B-E510-E6A2-7813-AE7B8316DE52}"/>
              </a:ext>
            </a:extLst>
          </p:cNvPr>
          <p:cNvSpPr/>
          <p:nvPr/>
        </p:nvSpPr>
        <p:spPr>
          <a:xfrm>
            <a:off x="652670" y="3056922"/>
            <a:ext cx="3372838" cy="2124678"/>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86968">
              <a:spcAft>
                <a:spcPts val="600"/>
              </a:spcAft>
            </a:pPr>
            <a:r>
              <a:rPr lang="en-US" sz="1940" b="1" dirty="0" err="1">
                <a:solidFill>
                  <a:schemeClr val="tx1"/>
                </a:solidFill>
                <a:latin typeface="Times New Roman" panose="02020603050405020304" pitchFamily="18" charset="0"/>
                <a:cs typeface="Times New Roman" panose="02020603050405020304" pitchFamily="18" charset="0"/>
              </a:rPr>
              <a:t>Manogna</a:t>
            </a:r>
            <a:r>
              <a:rPr lang="en-US" sz="1940" b="1" dirty="0">
                <a:solidFill>
                  <a:schemeClr val="tx1"/>
                </a:solidFill>
                <a:latin typeface="Times New Roman" panose="02020603050405020304" pitchFamily="18" charset="0"/>
                <a:cs typeface="Times New Roman" panose="02020603050405020304" pitchFamily="18" charset="0"/>
              </a:rPr>
              <a:t> </a:t>
            </a:r>
            <a:r>
              <a:rPr lang="en-US" sz="1940" b="1" kern="1200" dirty="0">
                <a:solidFill>
                  <a:schemeClr val="tx1"/>
                </a:solidFill>
                <a:latin typeface="Times New Roman" panose="02020603050405020304" pitchFamily="18" charset="0"/>
                <a:ea typeface="+mn-ea"/>
                <a:cs typeface="Times New Roman" panose="02020603050405020304" pitchFamily="18" charset="0"/>
              </a:rPr>
              <a:t>Venne</a:t>
            </a:r>
            <a:r>
              <a:rPr lang="en-US" sz="1940" b="1" dirty="0">
                <a:solidFill>
                  <a:schemeClr val="tx1"/>
                </a:solidFill>
                <a:latin typeface="Times New Roman" panose="02020603050405020304" pitchFamily="18" charset="0"/>
                <a:cs typeface="Times New Roman" panose="02020603050405020304" pitchFamily="18" charset="0"/>
              </a:rPr>
              <a:t>la, </a:t>
            </a:r>
            <a:r>
              <a:rPr lang="en-US" sz="1940" kern="1200" dirty="0" err="1">
                <a:solidFill>
                  <a:schemeClr val="tx1"/>
                </a:solidFill>
                <a:latin typeface="Times New Roman" panose="02020603050405020304" pitchFamily="18" charset="0"/>
                <a:ea typeface="+mn-ea"/>
                <a:cs typeface="Times New Roman" panose="02020603050405020304" pitchFamily="18" charset="0"/>
              </a:rPr>
              <a:t>Ramireddy</a:t>
            </a:r>
            <a:r>
              <a:rPr lang="en-US" sz="1940" kern="1200" dirty="0">
                <a:solidFill>
                  <a:schemeClr val="tx1"/>
                </a:solidFill>
                <a:latin typeface="Times New Roman" panose="02020603050405020304" pitchFamily="18" charset="0"/>
                <a:ea typeface="+mn-ea"/>
                <a:cs typeface="Times New Roman" panose="02020603050405020304" pitchFamily="18" charset="0"/>
              </a:rPr>
              <a:t>, </a:t>
            </a:r>
            <a:endParaRPr lang="en-US" sz="1940" b="1"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552" kern="1200" dirty="0">
                <a:solidFill>
                  <a:schemeClr val="tx1"/>
                </a:solidFill>
                <a:latin typeface="Times New Roman" panose="02020603050405020304" pitchFamily="18" charset="0"/>
                <a:ea typeface="+mn-ea"/>
                <a:cs typeface="Times New Roman" panose="02020603050405020304" pitchFamily="18" charset="0"/>
              </a:rPr>
              <a:t>  Data </a:t>
            </a:r>
            <a:r>
              <a:rPr lang="en-US" sz="1552" dirty="0">
                <a:solidFill>
                  <a:schemeClr val="tx1"/>
                </a:solidFill>
                <a:latin typeface="Times New Roman" panose="02020603050405020304" pitchFamily="18" charset="0"/>
                <a:cs typeface="Times New Roman" panose="02020603050405020304" pitchFamily="18" charset="0"/>
              </a:rPr>
              <a:t>Scientist</a:t>
            </a:r>
            <a:endParaRPr lang="en-US" sz="1552"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552" dirty="0">
                <a:solidFill>
                  <a:schemeClr val="tx1"/>
                </a:solidFill>
                <a:latin typeface="Times New Roman" panose="02020603050405020304" pitchFamily="18" charset="0"/>
                <a:cs typeface="Times New Roman" panose="02020603050405020304" pitchFamily="18" charset="0"/>
              </a:rPr>
              <a:t>  (Team Lead)</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6DAA49A-875F-EF4A-64FD-9A695C4856C9}"/>
              </a:ext>
            </a:extLst>
          </p:cNvPr>
          <p:cNvSpPr/>
          <p:nvPr/>
        </p:nvSpPr>
        <p:spPr>
          <a:xfrm>
            <a:off x="4489616" y="2685519"/>
            <a:ext cx="3240502" cy="1293981"/>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86968">
              <a:spcAft>
                <a:spcPts val="600"/>
              </a:spcAft>
            </a:pPr>
            <a:r>
              <a:rPr lang="en-US" sz="1940" b="1" dirty="0">
                <a:solidFill>
                  <a:schemeClr val="tx1"/>
                </a:solidFill>
                <a:latin typeface="Times New Roman" panose="02020603050405020304" pitchFamily="18" charset="0"/>
                <a:cs typeface="Times New Roman" panose="02020603050405020304" pitchFamily="18" charset="0"/>
              </a:rPr>
              <a:t>    Mounika, Aithagoni</a:t>
            </a:r>
            <a:endParaRPr lang="en-US" sz="1940" b="1"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552" kern="1200" dirty="0">
                <a:solidFill>
                  <a:schemeClr val="tx1"/>
                </a:solidFill>
                <a:latin typeface="Times New Roman" panose="02020603050405020304" pitchFamily="18" charset="0"/>
                <a:ea typeface="+mn-ea"/>
                <a:cs typeface="Times New Roman" panose="02020603050405020304" pitchFamily="18" charset="0"/>
              </a:rPr>
              <a:t>       Data </a:t>
            </a:r>
            <a:r>
              <a:rPr lang="en-US" sz="1552" dirty="0">
                <a:solidFill>
                  <a:schemeClr val="tx1"/>
                </a:solidFill>
                <a:latin typeface="Times New Roman" panose="02020603050405020304" pitchFamily="18" charset="0"/>
                <a:cs typeface="Times New Roman" panose="02020603050405020304" pitchFamily="18" charset="0"/>
              </a:rPr>
              <a:t>Analyst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8AF82BF-5322-89C6-F764-E0B1E0C14B00}"/>
              </a:ext>
            </a:extLst>
          </p:cNvPr>
          <p:cNvSpPr/>
          <p:nvPr/>
        </p:nvSpPr>
        <p:spPr>
          <a:xfrm>
            <a:off x="4575263" y="4589291"/>
            <a:ext cx="3240502" cy="1559032"/>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86968">
              <a:spcAft>
                <a:spcPts val="600"/>
              </a:spcAft>
            </a:pPr>
            <a:r>
              <a:rPr lang="en-US" sz="1940" kern="1200" dirty="0">
                <a:solidFill>
                  <a:schemeClr val="tx1"/>
                </a:solidFill>
                <a:latin typeface="Times New Roman" panose="02020603050405020304" pitchFamily="18" charset="0"/>
                <a:ea typeface="+mn-ea"/>
                <a:cs typeface="Times New Roman" panose="02020603050405020304" pitchFamily="18" charset="0"/>
              </a:rPr>
              <a:t>  Chandramohan,</a:t>
            </a:r>
          </a:p>
          <a:p>
            <a:pPr defTabSz="886968">
              <a:spcAft>
                <a:spcPts val="600"/>
              </a:spcAft>
            </a:pPr>
            <a:r>
              <a:rPr lang="en-US" sz="1940" b="1" kern="1200" dirty="0">
                <a:solidFill>
                  <a:schemeClr val="tx1"/>
                </a:solidFill>
                <a:latin typeface="Times New Roman" panose="02020603050405020304" pitchFamily="18" charset="0"/>
                <a:ea typeface="+mn-ea"/>
                <a:cs typeface="Times New Roman" panose="02020603050405020304" pitchFamily="18" charset="0"/>
              </a:rPr>
              <a:t>  </a:t>
            </a:r>
            <a:r>
              <a:rPr lang="en-US" sz="1940" b="1" kern="1200" dirty="0" err="1">
                <a:solidFill>
                  <a:schemeClr val="tx1"/>
                </a:solidFill>
                <a:latin typeface="Times New Roman" panose="02020603050405020304" pitchFamily="18" charset="0"/>
                <a:ea typeface="+mn-ea"/>
                <a:cs typeface="Times New Roman" panose="02020603050405020304" pitchFamily="18" charset="0"/>
              </a:rPr>
              <a:t>Chandanakumar</a:t>
            </a:r>
            <a:endParaRPr lang="en-US" sz="1940" b="1"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746" kern="1200" dirty="0">
                <a:solidFill>
                  <a:schemeClr val="tx1"/>
                </a:solidFill>
                <a:latin typeface="Times New Roman" panose="02020603050405020304" pitchFamily="18" charset="0"/>
                <a:ea typeface="+mn-ea"/>
                <a:cs typeface="Times New Roman" panose="02020603050405020304" pitchFamily="18" charset="0"/>
              </a:rPr>
              <a:t>  Data Engineering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C8B79B9-695F-7535-12C0-BEF798EFCBA0}"/>
              </a:ext>
            </a:extLst>
          </p:cNvPr>
          <p:cNvSpPr/>
          <p:nvPr/>
        </p:nvSpPr>
        <p:spPr>
          <a:xfrm>
            <a:off x="8194227" y="3002919"/>
            <a:ext cx="3606547" cy="2232684"/>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86968">
              <a:spcAft>
                <a:spcPts val="600"/>
              </a:spcAft>
            </a:pPr>
            <a:r>
              <a:rPr lang="en-US" sz="1940" b="1" dirty="0">
                <a:solidFill>
                  <a:schemeClr val="tx1"/>
                </a:solidFill>
                <a:latin typeface="Times New Roman" panose="02020603050405020304" pitchFamily="18" charset="0"/>
                <a:cs typeface="Times New Roman" panose="02020603050405020304" pitchFamily="18" charset="0"/>
              </a:rPr>
              <a:t>Jagadeesh </a:t>
            </a:r>
            <a:r>
              <a:rPr lang="en-US" sz="1940" b="1" dirty="0" err="1">
                <a:solidFill>
                  <a:schemeClr val="tx1"/>
                </a:solidFill>
                <a:latin typeface="Times New Roman" panose="02020603050405020304" pitchFamily="18" charset="0"/>
                <a:cs typeface="Times New Roman" panose="02020603050405020304" pitchFamily="18" charset="0"/>
              </a:rPr>
              <a:t>chandra</a:t>
            </a:r>
            <a:r>
              <a:rPr lang="en-US" sz="1940" b="1" dirty="0">
                <a:solidFill>
                  <a:schemeClr val="tx1"/>
                </a:solidFill>
                <a:latin typeface="Times New Roman" panose="02020603050405020304" pitchFamily="18" charset="0"/>
                <a:cs typeface="Times New Roman" panose="02020603050405020304" pitchFamily="18" charset="0"/>
              </a:rPr>
              <a:t> </a:t>
            </a:r>
            <a:r>
              <a:rPr lang="en-US" sz="1940" b="1" dirty="0" err="1">
                <a:solidFill>
                  <a:schemeClr val="tx1"/>
                </a:solidFill>
                <a:latin typeface="Times New Roman" panose="02020603050405020304" pitchFamily="18" charset="0"/>
                <a:cs typeface="Times New Roman" panose="02020603050405020304" pitchFamily="18" charset="0"/>
              </a:rPr>
              <a:t>bose</a:t>
            </a:r>
            <a:r>
              <a:rPr lang="en-US" sz="1940" b="1" dirty="0">
                <a:solidFill>
                  <a:schemeClr val="tx1"/>
                </a:solidFill>
                <a:latin typeface="Times New Roman" panose="02020603050405020304" pitchFamily="18" charset="0"/>
                <a:cs typeface="Times New Roman" panose="02020603050405020304" pitchFamily="18" charset="0"/>
              </a:rPr>
              <a:t>, </a:t>
            </a:r>
            <a:r>
              <a:rPr lang="en-US" sz="1940" kern="1200" dirty="0">
                <a:solidFill>
                  <a:schemeClr val="tx1"/>
                </a:solidFill>
                <a:latin typeface="Times New Roman" panose="02020603050405020304" pitchFamily="18" charset="0"/>
                <a:ea typeface="+mn-ea"/>
                <a:cs typeface="Times New Roman" panose="02020603050405020304" pitchFamily="18" charset="0"/>
              </a:rPr>
              <a:t>Mende, </a:t>
            </a:r>
            <a:endParaRPr lang="en-US" sz="1940" b="1"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552" kern="1200" dirty="0">
                <a:solidFill>
                  <a:schemeClr val="tx1"/>
                </a:solidFill>
                <a:latin typeface="Times New Roman" panose="02020603050405020304" pitchFamily="18" charset="0"/>
                <a:ea typeface="+mn-ea"/>
                <a:cs typeface="Times New Roman" panose="02020603050405020304" pitchFamily="18" charset="0"/>
              </a:rPr>
              <a:t>  Data Visualization Modeling</a:t>
            </a: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1034" name="Picture 10" descr="Teamwork concept logo. Team work icon on white">
            <a:extLst>
              <a:ext uri="{FF2B5EF4-FFF2-40B4-BE49-F238E27FC236}">
                <a16:creationId xmlns:a16="http://schemas.microsoft.com/office/drawing/2014/main" id="{02CD03FC-8352-1721-5A86-BF2DFBDFEC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5948"/>
          <a:stretch/>
        </p:blipFill>
        <p:spPr bwMode="auto">
          <a:xfrm>
            <a:off x="4362790" y="341282"/>
            <a:ext cx="3200400" cy="14610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Teamwork concept logo. Team work icon on white">
            <a:extLst>
              <a:ext uri="{FF2B5EF4-FFF2-40B4-BE49-F238E27FC236}">
                <a16:creationId xmlns:a16="http://schemas.microsoft.com/office/drawing/2014/main" id="{39AD2C21-0A41-BF0B-ACE1-281D24E300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903" t="65139" r="50308" b="26090"/>
          <a:stretch/>
        </p:blipFill>
        <p:spPr bwMode="auto">
          <a:xfrm>
            <a:off x="5427445" y="1855274"/>
            <a:ext cx="946459" cy="37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51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D0D19-C2C1-476E-93A9-2BE3D6A32905}"/>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useBgFill="1">
        <p:nvSpPr>
          <p:cNvPr id="2055" name="Rectangle 205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34CBA9B-6F37-BE89-6054-FDD6E8354FD7}"/>
              </a:ext>
            </a:extLst>
          </p:cNvPr>
          <p:cNvSpPr txBox="1">
            <a:spLocks/>
          </p:cNvSpPr>
          <p:nvPr/>
        </p:nvSpPr>
        <p:spPr>
          <a:xfrm>
            <a:off x="838201" y="643467"/>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mj-lt"/>
                <a:ea typeface="+mj-ea"/>
                <a:cs typeface="+mj-cs"/>
              </a:rPr>
              <a:t>BUSINESS CHALLENGE</a:t>
            </a:r>
          </a:p>
        </p:txBody>
      </p:sp>
      <p:sp>
        <p:nvSpPr>
          <p:cNvPr id="3" name="TextBox 2">
            <a:extLst>
              <a:ext uri="{FF2B5EF4-FFF2-40B4-BE49-F238E27FC236}">
                <a16:creationId xmlns:a16="http://schemas.microsoft.com/office/drawing/2014/main" id="{7CB9CE0C-0F80-58D2-192B-B7A9516EC730}"/>
              </a:ext>
            </a:extLst>
          </p:cNvPr>
          <p:cNvSpPr txBox="1"/>
          <p:nvPr/>
        </p:nvSpPr>
        <p:spPr>
          <a:xfrm>
            <a:off x="838201" y="2727751"/>
            <a:ext cx="3888528" cy="3553581"/>
          </a:xfrm>
          <a:prstGeom prst="rect">
            <a:avLst/>
          </a:prstGeom>
        </p:spPr>
        <p:txBody>
          <a:bodyPr vert="horz" lIns="91440" tIns="45720" rIns="91440" bIns="45720" rtlCol="0">
            <a:normAutofit/>
          </a:bodyPr>
          <a:lstStyle/>
          <a:p>
            <a:pPr>
              <a:lnSpc>
                <a:spcPct val="90000"/>
              </a:lnSpc>
              <a:spcAft>
                <a:spcPts val="600"/>
              </a:spcAft>
            </a:pPr>
            <a:r>
              <a:rPr lang="en-US" sz="1900" dirty="0"/>
              <a:t>How can you find highly visible influencers that fit your reach and budget and have active followings that complement your brand?</a:t>
            </a:r>
          </a:p>
        </p:txBody>
      </p:sp>
      <p:pic>
        <p:nvPicPr>
          <p:cNvPr id="2050" name="Picture 2" descr="Business challenge concept , outline icon, linear sign, thin ...">
            <a:extLst>
              <a:ext uri="{FF2B5EF4-FFF2-40B4-BE49-F238E27FC236}">
                <a16:creationId xmlns:a16="http://schemas.microsoft.com/office/drawing/2014/main" id="{767F3990-6F1A-610A-6F32-8FB8CC520E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45" t="11494" r="20407" b="12092"/>
          <a:stretch/>
        </p:blipFill>
        <p:spPr bwMode="auto">
          <a:xfrm rot="10800000" flipH="1" flipV="1">
            <a:off x="7454348" y="1699591"/>
            <a:ext cx="3026465" cy="362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6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E98C74-6C16-2E26-6D65-59ED8A9588F6}"/>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4EE2BB8-BB82-E638-E6D7-A600F9553EBA}"/>
              </a:ext>
            </a:extLst>
          </p:cNvPr>
          <p:cNvSpPr>
            <a:spLocks noGrp="1"/>
          </p:cNvSpPr>
          <p:nvPr>
            <p:ph type="title"/>
          </p:nvPr>
        </p:nvSpPr>
        <p:spPr>
          <a:xfrm>
            <a:off x="1017814" y="650194"/>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PROPOSED SOLUTION </a:t>
            </a:r>
            <a:br>
              <a:rPr lang="en-IN" sz="4400" dirty="0"/>
            </a:br>
            <a:endParaRPr lang="en-IN" dirty="0"/>
          </a:p>
        </p:txBody>
      </p:sp>
      <p:sp>
        <p:nvSpPr>
          <p:cNvPr id="4" name="Rectangle 3">
            <a:extLst>
              <a:ext uri="{FF2B5EF4-FFF2-40B4-BE49-F238E27FC236}">
                <a16:creationId xmlns:a16="http://schemas.microsoft.com/office/drawing/2014/main" id="{D2F826B3-4ACB-7C25-FC3D-EFD21AD93D10}"/>
              </a:ext>
            </a:extLst>
          </p:cNvPr>
          <p:cNvSpPr/>
          <p:nvPr/>
        </p:nvSpPr>
        <p:spPr>
          <a:xfrm>
            <a:off x="1017814" y="1975757"/>
            <a:ext cx="10314215" cy="2383972"/>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2C53414-AD16-064E-2DA1-DA9A5B243D39}"/>
              </a:ext>
            </a:extLst>
          </p:cNvPr>
          <p:cNvSpPr>
            <a:spLocks noGrp="1"/>
          </p:cNvSpPr>
          <p:nvPr>
            <p:ph idx="1"/>
          </p:nvPr>
        </p:nvSpPr>
        <p:spPr>
          <a:xfrm>
            <a:off x="838200" y="1789793"/>
            <a:ext cx="10515600" cy="4351338"/>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The objective of this project is to identify highly visible influencer                                                                                                                                who fit for different brand's reach and budget criteria and have active followings that complement the brand. By strategically partnering with these influencers, we aim to maximize brand visibility, engagement, and ultimately, drive business growth.</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3235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4C92A6-A818-EDDD-DC8E-C6633EBC405F}"/>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F796152-D0BB-0691-BF5C-A50FD3E84D32}"/>
              </a:ext>
            </a:extLst>
          </p:cNvPr>
          <p:cNvSpPr>
            <a:spLocks noGrp="1"/>
          </p:cNvSpPr>
          <p:nvPr>
            <p:ph type="title"/>
          </p:nvPr>
        </p:nvSpPr>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DATA SOURCES</a:t>
            </a:r>
            <a:br>
              <a:rPr lang="en-IN" dirty="0"/>
            </a:br>
            <a:endParaRPr lang="en-IN" dirty="0"/>
          </a:p>
        </p:txBody>
      </p:sp>
      <p:pic>
        <p:nvPicPr>
          <p:cNvPr id="4" name="Picture 2" descr="20 Social Media Platforms Ruling the World in 2024">
            <a:extLst>
              <a:ext uri="{FF2B5EF4-FFF2-40B4-BE49-F238E27FC236}">
                <a16:creationId xmlns:a16="http://schemas.microsoft.com/office/drawing/2014/main" id="{1034F83B-20D8-A934-8A26-3AB7786F0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798" y="1147305"/>
            <a:ext cx="2782590" cy="14816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and24 - The Perfect Social Media Informant">
            <a:extLst>
              <a:ext uri="{FF2B5EF4-FFF2-40B4-BE49-F238E27FC236}">
                <a16:creationId xmlns:a16="http://schemas.microsoft.com/office/drawing/2014/main" id="{12C62557-C8A2-FF4E-9851-19F164C31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2731" y="2129298"/>
            <a:ext cx="1702933" cy="17029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2DABC32-098C-B94A-104A-87DBA86EA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6173" y="3158236"/>
            <a:ext cx="3305839" cy="1087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Best Social Listening Tools - 2018 - Whytecreations">
            <a:extLst>
              <a:ext uri="{FF2B5EF4-FFF2-40B4-BE49-F238E27FC236}">
                <a16:creationId xmlns:a16="http://schemas.microsoft.com/office/drawing/2014/main" id="{AF4B503F-BFD3-A02D-986E-1C2324846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9280" y="4648342"/>
            <a:ext cx="2744595" cy="13255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547AE3F-E6AE-DADC-65EF-A9701C8A3C82}"/>
              </a:ext>
            </a:extLst>
          </p:cNvPr>
          <p:cNvSpPr>
            <a:spLocks noGrp="1"/>
          </p:cNvSpPr>
          <p:nvPr>
            <p:ph idx="1"/>
          </p:nvPr>
        </p:nvSpPr>
        <p:spPr>
          <a:xfrm>
            <a:off x="838200" y="1807697"/>
            <a:ext cx="4594411" cy="3078068"/>
          </a:xfrm>
          <a:solidFill>
            <a:schemeClr val="bg2"/>
          </a:solidFill>
        </p:spPr>
        <p:txBody>
          <a:bodyPr>
            <a:normAutofit/>
          </a:bodyPr>
          <a:lstStyle/>
          <a:p>
            <a:pPr algn="l"/>
            <a:r>
              <a:rPr lang="en-IN" sz="2800" i="0" dirty="0">
                <a:solidFill>
                  <a:srgbClr val="0D0D0D"/>
                </a:solidFill>
                <a:effectLst/>
                <a:latin typeface="Times New Roman" panose="02020603050405020304" pitchFamily="18" charset="0"/>
                <a:cs typeface="Times New Roman" panose="02020603050405020304" pitchFamily="18" charset="0"/>
              </a:rPr>
              <a:t>Social Media Platforms</a:t>
            </a:r>
          </a:p>
          <a:p>
            <a:pPr algn="l"/>
            <a:r>
              <a:rPr lang="en-US" sz="2800" i="0" dirty="0">
                <a:solidFill>
                  <a:srgbClr val="0D0D0D"/>
                </a:solidFill>
                <a:effectLst/>
                <a:latin typeface="Times New Roman" panose="02020603050405020304" pitchFamily="18" charset="0"/>
                <a:cs typeface="Times New Roman" panose="02020603050405020304" pitchFamily="18" charset="0"/>
              </a:rPr>
              <a:t>Influencer Marketing Platforms</a:t>
            </a:r>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i="0" dirty="0">
                <a:solidFill>
                  <a:srgbClr val="0D0D0D"/>
                </a:solidFill>
                <a:effectLst/>
                <a:latin typeface="Times New Roman" panose="02020603050405020304" pitchFamily="18" charset="0"/>
                <a:cs typeface="Times New Roman" panose="02020603050405020304" pitchFamily="18" charset="0"/>
              </a:rPr>
              <a:t>APIs</a:t>
            </a:r>
          </a:p>
          <a:p>
            <a:r>
              <a:rPr lang="en-US" sz="2800" i="0" dirty="0">
                <a:solidFill>
                  <a:srgbClr val="0D0D0D"/>
                </a:solidFill>
                <a:effectLst/>
                <a:latin typeface="Times New Roman" panose="02020603050405020304" pitchFamily="18" charset="0"/>
                <a:cs typeface="Times New Roman" panose="02020603050405020304" pitchFamily="18" charset="0"/>
              </a:rPr>
              <a:t>Social Listening Tools</a:t>
            </a:r>
          </a:p>
          <a:p>
            <a:r>
              <a:rPr lang="en-US" sz="2800" i="0" dirty="0">
                <a:solidFill>
                  <a:srgbClr val="0D0D0D"/>
                </a:solidFill>
                <a:effectLst/>
                <a:latin typeface="Times New Roman" panose="02020603050405020304" pitchFamily="18" charset="0"/>
                <a:cs typeface="Times New Roman" panose="02020603050405020304" pitchFamily="18" charset="0"/>
              </a:rPr>
              <a:t>Publicly Available Datasets</a:t>
            </a:r>
          </a:p>
          <a:p>
            <a:pPr marL="0" indent="0">
              <a:buNone/>
            </a:pPr>
            <a:endParaRPr lang="en-IN" dirty="0"/>
          </a:p>
        </p:txBody>
      </p:sp>
    </p:spTree>
    <p:extLst>
      <p:ext uri="{BB962C8B-B14F-4D97-AF65-F5344CB8AC3E}">
        <p14:creationId xmlns:p14="http://schemas.microsoft.com/office/powerpoint/2010/main" val="20080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43A25-D14A-ECF0-CAA1-76D39632AE17}"/>
              </a:ext>
            </a:extLst>
          </p:cNvPr>
          <p:cNvSpPr/>
          <p:nvPr/>
        </p:nvSpPr>
        <p:spPr>
          <a:xfrm>
            <a:off x="237241" y="397328"/>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2DC76AB6-02F1-4E71-A543-4A110D314237}"/>
              </a:ext>
            </a:extLst>
          </p:cNvPr>
          <p:cNvSpPr txBox="1">
            <a:spLocks/>
          </p:cNvSpPr>
          <p:nvPr/>
        </p:nvSpPr>
        <p:spPr>
          <a:xfrm>
            <a:off x="1219093" y="625638"/>
            <a:ext cx="8911687" cy="12808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TOOLS USED</a:t>
            </a:r>
          </a:p>
        </p:txBody>
      </p:sp>
      <p:pic>
        <p:nvPicPr>
          <p:cNvPr id="5" name="Picture 6">
            <a:extLst>
              <a:ext uri="{FF2B5EF4-FFF2-40B4-BE49-F238E27FC236}">
                <a16:creationId xmlns:a16="http://schemas.microsoft.com/office/drawing/2014/main" id="{B65D7116-E02B-A254-20BE-05BDE4AC3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065" y="4378782"/>
            <a:ext cx="1056599" cy="12247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196B0CF-6D54-FB25-3BDD-24CB4C80D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0390" y="4500377"/>
            <a:ext cx="1992277" cy="843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0B11D2-0AB2-62A5-5D7C-74E5625D3730}"/>
              </a:ext>
            </a:extLst>
          </p:cNvPr>
          <p:cNvSpPr/>
          <p:nvPr/>
        </p:nvSpPr>
        <p:spPr>
          <a:xfrm>
            <a:off x="1219094" y="1830366"/>
            <a:ext cx="2226236" cy="773670"/>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imes New Roman" panose="02020603050405020304" pitchFamily="18" charset="0"/>
                <a:cs typeface="Times New Roman" panose="02020603050405020304" pitchFamily="18" charset="0"/>
              </a:rPr>
              <a:t>REPOSITORIES :</a:t>
            </a:r>
          </a:p>
          <a:p>
            <a:r>
              <a:rPr lang="en-IN" dirty="0">
                <a:solidFill>
                  <a:schemeClr val="tx1"/>
                </a:solidFill>
                <a:latin typeface="Times New Roman" panose="02020603050405020304" pitchFamily="18" charset="0"/>
                <a:cs typeface="Times New Roman" panose="02020603050405020304" pitchFamily="18" charset="0"/>
              </a:rPr>
              <a:t> GitHub</a:t>
            </a:r>
          </a:p>
        </p:txBody>
      </p:sp>
      <p:sp>
        <p:nvSpPr>
          <p:cNvPr id="8" name="Rectangle 7">
            <a:extLst>
              <a:ext uri="{FF2B5EF4-FFF2-40B4-BE49-F238E27FC236}">
                <a16:creationId xmlns:a16="http://schemas.microsoft.com/office/drawing/2014/main" id="{E0697B7E-94E4-C7B9-8033-7981A0D4086E}"/>
              </a:ext>
            </a:extLst>
          </p:cNvPr>
          <p:cNvSpPr/>
          <p:nvPr/>
        </p:nvSpPr>
        <p:spPr>
          <a:xfrm>
            <a:off x="1219094" y="2984367"/>
            <a:ext cx="3156963" cy="151601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CLOUD STORAGE:</a:t>
            </a:r>
          </a:p>
          <a:p>
            <a:pPr marL="0" indent="0">
              <a:buNone/>
            </a:pPr>
            <a:r>
              <a:rPr lang="en-IN" dirty="0">
                <a:solidFill>
                  <a:schemeClr val="tx1"/>
                </a:solidFill>
              </a:rPr>
              <a:t>Amazon Web Services (AWS)</a:t>
            </a:r>
          </a:p>
          <a:p>
            <a:pPr marL="0" indent="0">
              <a:buNone/>
            </a:pPr>
            <a:r>
              <a:rPr lang="en-IN" dirty="0">
                <a:solidFill>
                  <a:schemeClr val="tx1"/>
                </a:solidFill>
              </a:rPr>
              <a:t>Microsoft Azure</a:t>
            </a:r>
          </a:p>
        </p:txBody>
      </p:sp>
      <p:sp>
        <p:nvSpPr>
          <p:cNvPr id="9" name="Rectangle 8">
            <a:extLst>
              <a:ext uri="{FF2B5EF4-FFF2-40B4-BE49-F238E27FC236}">
                <a16:creationId xmlns:a16="http://schemas.microsoft.com/office/drawing/2014/main" id="{AC504D08-5612-8DF6-8347-172895BE3E9F}"/>
              </a:ext>
            </a:extLst>
          </p:cNvPr>
          <p:cNvSpPr/>
          <p:nvPr/>
        </p:nvSpPr>
        <p:spPr>
          <a:xfrm>
            <a:off x="1219093" y="4991139"/>
            <a:ext cx="2861293" cy="1018095"/>
          </a:xfrm>
          <a:prstGeom prst="rect">
            <a:avLst/>
          </a:prstGeom>
          <a:solidFill>
            <a:schemeClr val="bg2"/>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PROGRAMMING:</a:t>
            </a:r>
          </a:p>
          <a:p>
            <a:pPr marL="0" indent="0">
              <a:buNone/>
            </a:pPr>
            <a:r>
              <a:rPr lang="en-IN" dirty="0" err="1">
                <a:solidFill>
                  <a:schemeClr val="tx1"/>
                </a:solidFill>
                <a:latin typeface="Times New Roman" panose="02020603050405020304" pitchFamily="18" charset="0"/>
                <a:cs typeface="Times New Roman" panose="02020603050405020304" pitchFamily="18" charset="0"/>
              </a:rPr>
              <a:t>Jupyter</a:t>
            </a:r>
            <a:r>
              <a:rPr lang="en-IN" dirty="0">
                <a:solidFill>
                  <a:schemeClr val="tx1"/>
                </a:solidFill>
                <a:latin typeface="Times New Roman" panose="02020603050405020304" pitchFamily="18" charset="0"/>
                <a:cs typeface="Times New Roman" panose="02020603050405020304" pitchFamily="18" charset="0"/>
              </a:rPr>
              <a:t> notebook</a:t>
            </a:r>
          </a:p>
        </p:txBody>
      </p:sp>
      <p:sp>
        <p:nvSpPr>
          <p:cNvPr id="10" name="Rectangle 9">
            <a:extLst>
              <a:ext uri="{FF2B5EF4-FFF2-40B4-BE49-F238E27FC236}">
                <a16:creationId xmlns:a16="http://schemas.microsoft.com/office/drawing/2014/main" id="{05794828-2315-2CD6-1F73-C597B7880145}"/>
              </a:ext>
            </a:extLst>
          </p:cNvPr>
          <p:cNvSpPr/>
          <p:nvPr/>
        </p:nvSpPr>
        <p:spPr>
          <a:xfrm>
            <a:off x="4940823" y="3429000"/>
            <a:ext cx="3751656" cy="888186"/>
          </a:xfrm>
          <a:prstGeom prst="rect">
            <a:avLst/>
          </a:prstGeom>
          <a:solidFill>
            <a:schemeClr val="bg2"/>
          </a:solidFill>
          <a:ln>
            <a:solidFill>
              <a:schemeClr val="tx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PROGRAMMING LANGUAGE </a:t>
            </a:r>
            <a:r>
              <a:rPr lang="en-US" sz="2000" b="1" dirty="0">
                <a:solidFill>
                  <a:schemeClr val="tx1"/>
                </a:solidFill>
                <a:latin typeface="Times New Roman" panose="02020603050405020304" pitchFamily="18" charset="0"/>
                <a:cs typeface="Times New Roman" panose="02020603050405020304" pitchFamily="18" charset="0"/>
              </a:rPr>
              <a:t>: </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Node.js</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Python</a:t>
            </a:r>
          </a:p>
        </p:txBody>
      </p:sp>
      <p:sp>
        <p:nvSpPr>
          <p:cNvPr id="11" name="Rectangle 10">
            <a:extLst>
              <a:ext uri="{FF2B5EF4-FFF2-40B4-BE49-F238E27FC236}">
                <a16:creationId xmlns:a16="http://schemas.microsoft.com/office/drawing/2014/main" id="{5C012E54-06AE-2741-FEEB-3060200A2F6D}"/>
              </a:ext>
            </a:extLst>
          </p:cNvPr>
          <p:cNvSpPr/>
          <p:nvPr/>
        </p:nvSpPr>
        <p:spPr>
          <a:xfrm>
            <a:off x="4942282" y="1872767"/>
            <a:ext cx="2007908" cy="10180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800" b="1" dirty="0">
                <a:solidFill>
                  <a:schemeClr val="tx1"/>
                </a:solidFill>
                <a:latin typeface="Times New Roman" panose="02020603050405020304" pitchFamily="18" charset="0"/>
                <a:cs typeface="Times New Roman" panose="02020603050405020304" pitchFamily="18" charset="0"/>
              </a:rPr>
              <a:t>ANALYTICS :</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dirty="0">
                <a:solidFill>
                  <a:schemeClr val="tx1"/>
                </a:solidFill>
                <a:latin typeface="Times New Roman" panose="02020603050405020304" pitchFamily="18" charset="0"/>
                <a:cs typeface="Times New Roman" panose="02020603050405020304" pitchFamily="18" charset="0"/>
              </a:rPr>
              <a:t>Google analytics</a:t>
            </a:r>
          </a:p>
          <a:p>
            <a:pPr marL="0" indent="0">
              <a:buNone/>
            </a:pPr>
            <a:r>
              <a:rPr lang="en-US" dirty="0">
                <a:solidFill>
                  <a:schemeClr val="tx1"/>
                </a:solidFill>
                <a:latin typeface="Times New Roman" panose="02020603050405020304" pitchFamily="18" charset="0"/>
                <a:cs typeface="Times New Roman" panose="02020603050405020304" pitchFamily="18" charset="0"/>
              </a:rPr>
              <a:t>Adobe Analytics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7FA8FB6-94E8-0F9A-D57A-912E8F1CEFAC}"/>
              </a:ext>
            </a:extLst>
          </p:cNvPr>
          <p:cNvSpPr/>
          <p:nvPr/>
        </p:nvSpPr>
        <p:spPr>
          <a:xfrm>
            <a:off x="4940823" y="4922050"/>
            <a:ext cx="2990169" cy="10180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800" b="1" dirty="0">
                <a:solidFill>
                  <a:schemeClr val="tx1"/>
                </a:solidFill>
                <a:latin typeface="Times New Roman" panose="02020603050405020304" pitchFamily="18" charset="0"/>
                <a:cs typeface="Times New Roman" panose="02020603050405020304" pitchFamily="18" charset="0"/>
              </a:rPr>
              <a:t>DATABASE :</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SQL database (MySQL)</a:t>
            </a:r>
          </a:p>
          <a:p>
            <a:pPr marL="0" indent="0">
              <a:buNone/>
            </a:pPr>
            <a:r>
              <a:rPr lang="en-US" dirty="0">
                <a:solidFill>
                  <a:schemeClr val="tx1"/>
                </a:solidFill>
                <a:latin typeface="Times New Roman" panose="02020603050405020304" pitchFamily="18" charset="0"/>
                <a:cs typeface="Times New Roman" panose="02020603050405020304" pitchFamily="18" charset="0"/>
              </a:rPr>
              <a:t>NoSQL database (MongoDB)</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3" name="Picture 12" descr="A logo with a smile&#10;&#10;Description automatically generated">
            <a:extLst>
              <a:ext uri="{FF2B5EF4-FFF2-40B4-BE49-F238E27FC236}">
                <a16:creationId xmlns:a16="http://schemas.microsoft.com/office/drawing/2014/main" id="{2033239C-98F0-B876-E043-E465187DB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3947" y="1588524"/>
            <a:ext cx="1229239" cy="843346"/>
          </a:xfrm>
          <a:prstGeom prst="rect">
            <a:avLst/>
          </a:prstGeom>
        </p:spPr>
      </p:pic>
      <p:pic>
        <p:nvPicPr>
          <p:cNvPr id="14" name="Picture 13" descr="A blue cylinder with white text">
            <a:extLst>
              <a:ext uri="{FF2B5EF4-FFF2-40B4-BE49-F238E27FC236}">
                <a16:creationId xmlns:a16="http://schemas.microsoft.com/office/drawing/2014/main" id="{3C2A25D8-532D-27F5-6CD8-0122F63802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2283" y="2886309"/>
            <a:ext cx="1459608" cy="1206186"/>
          </a:xfrm>
          <a:prstGeom prst="rect">
            <a:avLst/>
          </a:prstGeom>
        </p:spPr>
      </p:pic>
      <p:pic>
        <p:nvPicPr>
          <p:cNvPr id="15" name="Picture 14" descr="A white cat in a black circle&#10;&#10;Description automatically generated">
            <a:extLst>
              <a:ext uri="{FF2B5EF4-FFF2-40B4-BE49-F238E27FC236}">
                <a16:creationId xmlns:a16="http://schemas.microsoft.com/office/drawing/2014/main" id="{066F6AE8-69DC-2B55-DD85-F53A356390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3043" y="1522719"/>
            <a:ext cx="1229240" cy="1018096"/>
          </a:xfrm>
          <a:prstGeom prst="rect">
            <a:avLst/>
          </a:prstGeom>
        </p:spPr>
      </p:pic>
    </p:spTree>
    <p:extLst>
      <p:ext uri="{BB962C8B-B14F-4D97-AF65-F5344CB8AC3E}">
        <p14:creationId xmlns:p14="http://schemas.microsoft.com/office/powerpoint/2010/main" val="374269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E715D9-556C-4955-E6BC-67BD0D6BD924}"/>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1">
            <a:extLst>
              <a:ext uri="{FF2B5EF4-FFF2-40B4-BE49-F238E27FC236}">
                <a16:creationId xmlns:a16="http://schemas.microsoft.com/office/drawing/2014/main" id="{36EB3C19-ED10-73A6-1B2B-F55D2CF1C21A}"/>
              </a:ext>
            </a:extLst>
          </p:cNvPr>
          <p:cNvSpPr txBox="1">
            <a:spLocks/>
          </p:cNvSpPr>
          <p:nvPr/>
        </p:nvSpPr>
        <p:spPr>
          <a:xfrm>
            <a:off x="766601" y="197195"/>
            <a:ext cx="10515600" cy="12070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b="1" dirty="0"/>
          </a:p>
          <a:p>
            <a:r>
              <a:rPr lang="en-IN" sz="4000" b="1" dirty="0"/>
              <a:t>METHODOLOGY</a:t>
            </a:r>
          </a:p>
        </p:txBody>
      </p:sp>
      <p:sp>
        <p:nvSpPr>
          <p:cNvPr id="5" name="Rectangle 4">
            <a:extLst>
              <a:ext uri="{FF2B5EF4-FFF2-40B4-BE49-F238E27FC236}">
                <a16:creationId xmlns:a16="http://schemas.microsoft.com/office/drawing/2014/main" id="{4F903AB7-D891-43A4-97FA-142E8189D147}"/>
              </a:ext>
            </a:extLst>
          </p:cNvPr>
          <p:cNvSpPr/>
          <p:nvPr/>
        </p:nvSpPr>
        <p:spPr>
          <a:xfrm>
            <a:off x="659460" y="3105720"/>
            <a:ext cx="2545237" cy="63806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Business Understanding</a:t>
            </a:r>
          </a:p>
        </p:txBody>
      </p:sp>
      <p:sp>
        <p:nvSpPr>
          <p:cNvPr id="6" name="Rectangle 5">
            <a:extLst>
              <a:ext uri="{FF2B5EF4-FFF2-40B4-BE49-F238E27FC236}">
                <a16:creationId xmlns:a16="http://schemas.microsoft.com/office/drawing/2014/main" id="{5F120EF0-3361-A629-8C2D-481F96058067}"/>
              </a:ext>
            </a:extLst>
          </p:cNvPr>
          <p:cNvSpPr/>
          <p:nvPr/>
        </p:nvSpPr>
        <p:spPr>
          <a:xfrm>
            <a:off x="3080100" y="1596287"/>
            <a:ext cx="2545237" cy="63806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D0D0D"/>
              </a:solidFill>
              <a:latin typeface="Times New Roman" panose="02020603050405020304" pitchFamily="18" charset="0"/>
              <a:cs typeface="Times New Roman" panose="02020603050405020304" pitchFamily="18" charset="0"/>
            </a:endParaRPr>
          </a:p>
          <a:p>
            <a:pPr algn="ctr"/>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ctr"/>
            <a:endParaRPr lang="en-US" b="1" dirty="0">
              <a:solidFill>
                <a:srgbClr val="0D0D0D"/>
              </a:solidFill>
              <a:latin typeface="Times New Roman" panose="02020603050405020304" pitchFamily="18" charset="0"/>
              <a:cs typeface="Times New Roman" panose="02020603050405020304" pitchFamily="18" charset="0"/>
            </a:endParaRPr>
          </a:p>
          <a:p>
            <a:pPr algn="ctr"/>
            <a:r>
              <a:rPr lang="en-US" sz="1800" b="1" i="0" dirty="0">
                <a:solidFill>
                  <a:srgbClr val="0D0D0D"/>
                </a:solidFill>
                <a:effectLst/>
                <a:latin typeface="Times New Roman" panose="02020603050405020304" pitchFamily="18" charset="0"/>
                <a:cs typeface="Times New Roman" panose="02020603050405020304" pitchFamily="18" charset="0"/>
              </a:rPr>
              <a:t>Project Planning and Definition</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ctr"/>
            <a:endParaRPr lang="en-US" sz="1000" b="0" i="0" dirty="0">
              <a:solidFill>
                <a:srgbClr val="0D0D0D"/>
              </a:solidFill>
              <a:effectLst/>
              <a:latin typeface="Times New Roman" panose="02020603050405020304" pitchFamily="18" charset="0"/>
              <a:cs typeface="Times New Roman" panose="02020603050405020304" pitchFamily="18" charset="0"/>
            </a:endParaRPr>
          </a:p>
          <a:p>
            <a:pPr algn="ctr"/>
            <a:r>
              <a:rPr lang="en-US" sz="1000" b="0" i="0" dirty="0">
                <a:solidFill>
                  <a:srgbClr val="0D0D0D"/>
                </a:solidFill>
                <a:effectLst/>
                <a:latin typeface="Times New Roman" panose="02020603050405020304" pitchFamily="18" charset="0"/>
                <a:cs typeface="Times New Roman" panose="02020603050405020304" pitchFamily="18" charset="0"/>
              </a:rPr>
              <a:t>Define project objectives, scope, and deliverables.</a:t>
            </a: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376F990-4FAD-2868-A7B4-C08E5FBD7561}"/>
              </a:ext>
            </a:extLst>
          </p:cNvPr>
          <p:cNvSpPr/>
          <p:nvPr/>
        </p:nvSpPr>
        <p:spPr>
          <a:xfrm>
            <a:off x="6842196" y="1570745"/>
            <a:ext cx="2545237" cy="63806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ctr"/>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ctr"/>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ctr"/>
            <a:r>
              <a:rPr lang="en-US" sz="1800" b="1" i="0" dirty="0">
                <a:solidFill>
                  <a:srgbClr val="0D0D0D"/>
                </a:solidFill>
                <a:effectLst/>
                <a:latin typeface="Times New Roman" panose="02020603050405020304" pitchFamily="18" charset="0"/>
                <a:cs typeface="Times New Roman" panose="02020603050405020304" pitchFamily="18" charset="0"/>
              </a:rPr>
              <a:t>Market Research and Analysis</a:t>
            </a:r>
          </a:p>
          <a:p>
            <a:pPr algn="ctr"/>
            <a:r>
              <a:rPr lang="en-US" sz="1000" b="0" i="0" dirty="0">
                <a:solidFill>
                  <a:srgbClr val="0D0D0D"/>
                </a:solidFill>
                <a:effectLst/>
                <a:latin typeface="Times New Roman" panose="02020603050405020304" pitchFamily="18" charset="0"/>
                <a:cs typeface="Times New Roman" panose="02020603050405020304" pitchFamily="18" charset="0"/>
              </a:rPr>
              <a:t>                                                               Conduct market research to understand the landscape of influencer marketing platforms, competitor apps, and user needs.</a:t>
            </a: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F1BA6B8-301B-3DEE-A057-18856A636C10}"/>
              </a:ext>
            </a:extLst>
          </p:cNvPr>
          <p:cNvSpPr/>
          <p:nvPr/>
        </p:nvSpPr>
        <p:spPr>
          <a:xfrm>
            <a:off x="9639345" y="2808020"/>
            <a:ext cx="1893195" cy="63806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ctr"/>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ctr"/>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ctr"/>
            <a:r>
              <a:rPr lang="en-US" sz="1800" b="1" i="0" dirty="0">
                <a:solidFill>
                  <a:srgbClr val="0D0D0D"/>
                </a:solidFill>
                <a:effectLst/>
                <a:latin typeface="Times New Roman" panose="02020603050405020304" pitchFamily="18" charset="0"/>
                <a:cs typeface="Times New Roman" panose="02020603050405020304" pitchFamily="18" charset="0"/>
              </a:rPr>
              <a:t>User Persona Development</a:t>
            </a:r>
            <a:endParaRPr lang="en-US" dirty="0">
              <a:solidFill>
                <a:srgbClr val="0D0D0D"/>
              </a:solidFill>
              <a:latin typeface="Times New Roman" panose="02020603050405020304" pitchFamily="18" charset="0"/>
              <a:cs typeface="Times New Roman" panose="02020603050405020304" pitchFamily="18" charset="0"/>
            </a:endParaRPr>
          </a:p>
          <a:p>
            <a:pPr algn="ctr"/>
            <a:endParaRPr lang="en-US" sz="1000" b="0" i="0" dirty="0">
              <a:solidFill>
                <a:srgbClr val="0D0D0D"/>
              </a:solidFill>
              <a:effectLst/>
              <a:latin typeface="Times New Roman" panose="02020603050405020304" pitchFamily="18" charset="0"/>
              <a:cs typeface="Times New Roman" panose="02020603050405020304" pitchFamily="18" charset="0"/>
            </a:endParaRPr>
          </a:p>
          <a:p>
            <a:pPr algn="ctr"/>
            <a:r>
              <a:rPr lang="en-US" sz="1000" dirty="0">
                <a:solidFill>
                  <a:srgbClr val="0D0D0D"/>
                </a:solidFill>
                <a:latin typeface="Times New Roman" panose="02020603050405020304" pitchFamily="18" charset="0"/>
                <a:cs typeface="Times New Roman" panose="02020603050405020304" pitchFamily="18" charset="0"/>
              </a:rPr>
              <a:t>P</a:t>
            </a:r>
            <a:r>
              <a:rPr lang="en-US" sz="1000" b="0" i="0" dirty="0">
                <a:solidFill>
                  <a:srgbClr val="0D0D0D"/>
                </a:solidFill>
                <a:effectLst/>
                <a:latin typeface="Times New Roman" panose="02020603050405020304" pitchFamily="18" charset="0"/>
                <a:cs typeface="Times New Roman" panose="02020603050405020304" pitchFamily="18" charset="0"/>
              </a:rPr>
              <a:t>ersonas representing target users such as marketers, brand managers, or social media managers</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F5D03FC-6A98-97E9-7F77-7452502658B5}"/>
              </a:ext>
            </a:extLst>
          </p:cNvPr>
          <p:cNvSpPr/>
          <p:nvPr/>
        </p:nvSpPr>
        <p:spPr>
          <a:xfrm>
            <a:off x="8221150" y="4950264"/>
            <a:ext cx="1864207" cy="57199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rgbClr val="0D0D0D"/>
              </a:solidFill>
              <a:effectLst/>
              <a:latin typeface="Times New Roman" panose="02020603050405020304" pitchFamily="18" charset="0"/>
              <a:cs typeface="Times New Roman" panose="02020603050405020304" pitchFamily="18" charset="0"/>
            </a:endParaRPr>
          </a:p>
          <a:p>
            <a:pPr algn="ctr"/>
            <a:endParaRPr lang="en-US" b="1" dirty="0">
              <a:solidFill>
                <a:srgbClr val="0D0D0D"/>
              </a:solidFill>
              <a:latin typeface="Times New Roman" panose="02020603050405020304" pitchFamily="18" charset="0"/>
              <a:cs typeface="Times New Roman" panose="02020603050405020304" pitchFamily="18" charset="0"/>
            </a:endParaRPr>
          </a:p>
          <a:p>
            <a:pPr algn="ctr"/>
            <a:endParaRPr lang="en-US" b="1" i="0" dirty="0">
              <a:solidFill>
                <a:srgbClr val="0D0D0D"/>
              </a:solidFill>
              <a:effectLst/>
              <a:latin typeface="Times New Roman" panose="02020603050405020304" pitchFamily="18" charset="0"/>
              <a:cs typeface="Times New Roman" panose="02020603050405020304" pitchFamily="18" charset="0"/>
            </a:endParaRPr>
          </a:p>
          <a:p>
            <a:pPr algn="ctr"/>
            <a:endParaRPr lang="en-US" b="1" i="0" dirty="0">
              <a:solidFill>
                <a:srgbClr val="0D0D0D"/>
              </a:solidFill>
              <a:effectLst/>
              <a:latin typeface="Times New Roman" panose="02020603050405020304" pitchFamily="18" charset="0"/>
              <a:cs typeface="Times New Roman" panose="02020603050405020304" pitchFamily="18" charset="0"/>
            </a:endParaRPr>
          </a:p>
          <a:p>
            <a:pPr algn="ctr"/>
            <a:endParaRPr lang="en-US" b="1" i="0" dirty="0">
              <a:solidFill>
                <a:srgbClr val="0D0D0D"/>
              </a:solidFill>
              <a:effectLst/>
              <a:latin typeface="Times New Roman" panose="02020603050405020304" pitchFamily="18" charset="0"/>
              <a:cs typeface="Times New Roman" panose="02020603050405020304" pitchFamily="18" charset="0"/>
            </a:endParaRPr>
          </a:p>
          <a:p>
            <a:pPr algn="ctr"/>
            <a:r>
              <a:rPr lang="en-US" b="1" i="0" dirty="0">
                <a:solidFill>
                  <a:srgbClr val="0D0D0D"/>
                </a:solidFill>
                <a:effectLst/>
                <a:latin typeface="Times New Roman" panose="02020603050405020304" pitchFamily="18" charset="0"/>
                <a:cs typeface="Times New Roman" panose="02020603050405020304" pitchFamily="18" charset="0"/>
              </a:rPr>
              <a:t>Development </a:t>
            </a:r>
          </a:p>
          <a:p>
            <a:pPr algn="ctr"/>
            <a:endParaRPr lang="en-US" sz="1000" b="0" i="0" dirty="0">
              <a:solidFill>
                <a:srgbClr val="0D0D0D"/>
              </a:solidFill>
              <a:effectLst/>
              <a:latin typeface="Times New Roman" panose="02020603050405020304" pitchFamily="18" charset="0"/>
              <a:cs typeface="Times New Roman" panose="02020603050405020304" pitchFamily="18" charset="0"/>
            </a:endParaRPr>
          </a:p>
          <a:p>
            <a:pPr algn="ctr"/>
            <a:r>
              <a:rPr lang="en-US" sz="1000" b="0" i="0" dirty="0">
                <a:solidFill>
                  <a:srgbClr val="0D0D0D"/>
                </a:solidFill>
                <a:effectLst/>
                <a:latin typeface="Times New Roman" panose="02020603050405020304" pitchFamily="18" charset="0"/>
                <a:cs typeface="Times New Roman" panose="02020603050405020304" pitchFamily="18" charset="0"/>
              </a:rPr>
              <a:t>Implement features and functionalities of the app according to the defined requirements and technical specifications.</a:t>
            </a: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C6F6699-DD9F-5F8A-9E8C-F0A8B163DCA2}"/>
              </a:ext>
            </a:extLst>
          </p:cNvPr>
          <p:cNvSpPr/>
          <p:nvPr/>
        </p:nvSpPr>
        <p:spPr>
          <a:xfrm>
            <a:off x="2294965" y="4950264"/>
            <a:ext cx="2252762" cy="63806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Deployment      </a:t>
            </a:r>
          </a:p>
          <a:p>
            <a:pPr algn="ctr"/>
            <a:endParaRPr lang="en-US" sz="1000" b="0" i="0" dirty="0">
              <a:solidFill>
                <a:srgbClr val="0D0D0D"/>
              </a:solidFill>
              <a:effectLst/>
              <a:latin typeface="Times New Roman" panose="02020603050405020304" pitchFamily="18" charset="0"/>
              <a:cs typeface="Times New Roman" panose="02020603050405020304" pitchFamily="18" charset="0"/>
            </a:endParaRPr>
          </a:p>
          <a:p>
            <a:pPr algn="ctr"/>
            <a:endParaRPr lang="en-US" sz="1000" b="0" i="0" dirty="0">
              <a:solidFill>
                <a:srgbClr val="0D0D0D"/>
              </a:solidFill>
              <a:effectLst/>
              <a:latin typeface="Times New Roman" panose="02020603050405020304" pitchFamily="18" charset="0"/>
              <a:cs typeface="Times New Roman" panose="02020603050405020304" pitchFamily="18" charset="0"/>
            </a:endParaRPr>
          </a:p>
          <a:p>
            <a:pPr algn="ctr"/>
            <a:r>
              <a:rPr lang="en-US" sz="1000" b="0" i="0" dirty="0">
                <a:solidFill>
                  <a:srgbClr val="0D0D0D"/>
                </a:solidFill>
                <a:effectLst/>
                <a:latin typeface="Times New Roman" panose="02020603050405020304" pitchFamily="18" charset="0"/>
                <a:cs typeface="Times New Roman" panose="02020603050405020304" pitchFamily="18" charset="0"/>
              </a:rPr>
              <a:t>Deploy the app to relevant platforms such as app stores (e.g., Apple App Store, Google Play Store) or web platforms.</a:t>
            </a: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Arrow: Bent 10">
            <a:extLst>
              <a:ext uri="{FF2B5EF4-FFF2-40B4-BE49-F238E27FC236}">
                <a16:creationId xmlns:a16="http://schemas.microsoft.com/office/drawing/2014/main" id="{938C8F76-2DE7-518D-E922-0A0C8F42D15F}"/>
              </a:ext>
            </a:extLst>
          </p:cNvPr>
          <p:cNvSpPr/>
          <p:nvPr/>
        </p:nvSpPr>
        <p:spPr>
          <a:xfrm>
            <a:off x="1353464" y="1616031"/>
            <a:ext cx="673533" cy="1036948"/>
          </a:xfrm>
          <a:prstGeom prst="ben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6E14AF1E-ACA0-9D2A-393F-63C4332FF113}"/>
              </a:ext>
            </a:extLst>
          </p:cNvPr>
          <p:cNvSpPr/>
          <p:nvPr/>
        </p:nvSpPr>
        <p:spPr>
          <a:xfrm>
            <a:off x="6024401" y="1776030"/>
            <a:ext cx="329938" cy="243665"/>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 12">
            <a:extLst>
              <a:ext uri="{FF2B5EF4-FFF2-40B4-BE49-F238E27FC236}">
                <a16:creationId xmlns:a16="http://schemas.microsoft.com/office/drawing/2014/main" id="{AC44D5B4-6474-8544-684C-B6F11F607510}"/>
              </a:ext>
            </a:extLst>
          </p:cNvPr>
          <p:cNvSpPr/>
          <p:nvPr/>
        </p:nvSpPr>
        <p:spPr>
          <a:xfrm rot="5400000">
            <a:off x="10051586" y="1309913"/>
            <a:ext cx="638061" cy="1374665"/>
          </a:xfrm>
          <a:prstGeom prst="ben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Bent 13">
            <a:extLst>
              <a:ext uri="{FF2B5EF4-FFF2-40B4-BE49-F238E27FC236}">
                <a16:creationId xmlns:a16="http://schemas.microsoft.com/office/drawing/2014/main" id="{13BE4365-D046-37A8-E156-9D977E7E9DAA}"/>
              </a:ext>
            </a:extLst>
          </p:cNvPr>
          <p:cNvSpPr/>
          <p:nvPr/>
        </p:nvSpPr>
        <p:spPr>
          <a:xfrm rot="10800000">
            <a:off x="10368229" y="4310769"/>
            <a:ext cx="689719" cy="1211489"/>
          </a:xfrm>
          <a:prstGeom prst="ben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Arrow: Left 14">
            <a:extLst>
              <a:ext uri="{FF2B5EF4-FFF2-40B4-BE49-F238E27FC236}">
                <a16:creationId xmlns:a16="http://schemas.microsoft.com/office/drawing/2014/main" id="{59C83993-5313-1F94-51A6-A53B9A140D8D}"/>
              </a:ext>
            </a:extLst>
          </p:cNvPr>
          <p:cNvSpPr/>
          <p:nvPr/>
        </p:nvSpPr>
        <p:spPr>
          <a:xfrm>
            <a:off x="7594200" y="5161677"/>
            <a:ext cx="344078" cy="243665"/>
          </a:xfrm>
          <a:prstGeom prst="lef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Bent 15">
            <a:extLst>
              <a:ext uri="{FF2B5EF4-FFF2-40B4-BE49-F238E27FC236}">
                <a16:creationId xmlns:a16="http://schemas.microsoft.com/office/drawing/2014/main" id="{4303C294-7448-1F65-117C-A4DEB6CED682}"/>
              </a:ext>
            </a:extLst>
          </p:cNvPr>
          <p:cNvSpPr/>
          <p:nvPr/>
        </p:nvSpPr>
        <p:spPr>
          <a:xfrm rot="16200000">
            <a:off x="832006" y="4277354"/>
            <a:ext cx="1454180" cy="801795"/>
          </a:xfrm>
          <a:prstGeom prst="ben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Left 16">
            <a:extLst>
              <a:ext uri="{FF2B5EF4-FFF2-40B4-BE49-F238E27FC236}">
                <a16:creationId xmlns:a16="http://schemas.microsoft.com/office/drawing/2014/main" id="{09188507-394D-2D46-6331-6728C290EAF9}"/>
              </a:ext>
            </a:extLst>
          </p:cNvPr>
          <p:cNvSpPr/>
          <p:nvPr/>
        </p:nvSpPr>
        <p:spPr>
          <a:xfrm>
            <a:off x="4870244" y="5210105"/>
            <a:ext cx="344078" cy="243665"/>
          </a:xfrm>
          <a:prstGeom prst="lef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076E14F-118C-7AC7-79E2-433A5C41034E}"/>
              </a:ext>
            </a:extLst>
          </p:cNvPr>
          <p:cNvSpPr/>
          <p:nvPr/>
        </p:nvSpPr>
        <p:spPr>
          <a:xfrm>
            <a:off x="5497194" y="4950264"/>
            <a:ext cx="1859355" cy="63806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endParaRPr lang="en-US" b="1" dirty="0">
              <a:solidFill>
                <a:srgbClr val="0D0D0D"/>
              </a:solidFill>
              <a:latin typeface="Times New Roman" panose="02020603050405020304" pitchFamily="18" charset="0"/>
              <a:cs typeface="Times New Roman" panose="02020603050405020304" pitchFamily="18" charset="0"/>
            </a:endParaRPr>
          </a:p>
          <a:p>
            <a:pPr algn="l"/>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r>
              <a:rPr lang="en-US" sz="1800" b="1" i="0" dirty="0">
                <a:solidFill>
                  <a:srgbClr val="0D0D0D"/>
                </a:solidFill>
                <a:effectLst/>
                <a:latin typeface="Times New Roman" panose="02020603050405020304" pitchFamily="18" charset="0"/>
                <a:cs typeface="Times New Roman" panose="02020603050405020304" pitchFamily="18" charset="0"/>
              </a:rPr>
              <a:t>Integration of Data Sources</a:t>
            </a:r>
          </a:p>
          <a:p>
            <a:pPr algn="l"/>
            <a:endParaRPr lang="en-US" sz="1000" b="0" i="0" dirty="0">
              <a:solidFill>
                <a:srgbClr val="0D0D0D"/>
              </a:solidFill>
              <a:effectLst/>
              <a:latin typeface="Times New Roman" panose="02020603050405020304" pitchFamily="18" charset="0"/>
              <a:cs typeface="Times New Roman" panose="02020603050405020304" pitchFamily="18" charset="0"/>
            </a:endParaRPr>
          </a:p>
          <a:p>
            <a:pPr algn="l"/>
            <a:r>
              <a:rPr lang="en-US" sz="1000" b="0" i="0" dirty="0">
                <a:solidFill>
                  <a:srgbClr val="0D0D0D"/>
                </a:solidFill>
                <a:effectLst/>
                <a:latin typeface="Times New Roman" panose="02020603050405020304" pitchFamily="18" charset="0"/>
                <a:cs typeface="Times New Roman" panose="02020603050405020304" pitchFamily="18" charset="0"/>
              </a:rPr>
              <a:t>Integrate APIs provided by social media platforms, influencer marketing platforms, and third-party data providers to gather influencer data.</a:t>
            </a:r>
          </a:p>
        </p:txBody>
      </p:sp>
      <p:sp>
        <p:nvSpPr>
          <p:cNvPr id="20" name="Rectangle 19">
            <a:extLst>
              <a:ext uri="{FF2B5EF4-FFF2-40B4-BE49-F238E27FC236}">
                <a16:creationId xmlns:a16="http://schemas.microsoft.com/office/drawing/2014/main" id="{9FF6C1D1-E636-89C1-5CB6-4E88A3918616}"/>
              </a:ext>
            </a:extLst>
          </p:cNvPr>
          <p:cNvSpPr/>
          <p:nvPr/>
        </p:nvSpPr>
        <p:spPr>
          <a:xfrm>
            <a:off x="4142209" y="3181940"/>
            <a:ext cx="4078941"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CRISP DM</a:t>
            </a:r>
          </a:p>
        </p:txBody>
      </p:sp>
    </p:spTree>
    <p:extLst>
      <p:ext uri="{BB962C8B-B14F-4D97-AF65-F5344CB8AC3E}">
        <p14:creationId xmlns:p14="http://schemas.microsoft.com/office/powerpoint/2010/main" val="41564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8E0098-1DF3-D8D9-8118-4FA0F60837E7}"/>
              </a:ext>
            </a:extLst>
          </p:cNvPr>
          <p:cNvSpPr/>
          <p:nvPr/>
        </p:nvSpPr>
        <p:spPr>
          <a:xfrm>
            <a:off x="163999" y="238313"/>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2F61D92-2E79-0B36-E0D8-7DDB7549AA25}"/>
              </a:ext>
            </a:extLst>
          </p:cNvPr>
          <p:cNvSpPr txBox="1"/>
          <p:nvPr/>
        </p:nvSpPr>
        <p:spPr>
          <a:xfrm>
            <a:off x="735106" y="434233"/>
            <a:ext cx="5199159" cy="1956841"/>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4200" b="1" i="0" dirty="0">
                <a:effectLst/>
                <a:latin typeface="Times New Roman" panose="02020603050405020304" pitchFamily="18" charset="0"/>
                <a:ea typeface="+mj-ea"/>
                <a:cs typeface="Times New Roman" panose="02020603050405020304" pitchFamily="18" charset="0"/>
              </a:rPr>
              <a:t>OVERCOMING CHALLENGES FOR STRATEGIC SUCCESS</a:t>
            </a:r>
            <a:endParaRPr lang="en-US" sz="4200" b="1" dirty="0">
              <a:latin typeface="Times New Roman" panose="02020603050405020304" pitchFamily="18" charset="0"/>
              <a:ea typeface="+mj-ea"/>
              <a:cs typeface="Times New Roman" panose="02020603050405020304" pitchFamily="18" charset="0"/>
            </a:endParaRP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extBox 6">
            <a:extLst>
              <a:ext uri="{FF2B5EF4-FFF2-40B4-BE49-F238E27FC236}">
                <a16:creationId xmlns:a16="http://schemas.microsoft.com/office/drawing/2014/main" id="{CECA364C-6C16-8486-F593-17B692F20C87}"/>
              </a:ext>
            </a:extLst>
          </p:cNvPr>
          <p:cNvGraphicFramePr/>
          <p:nvPr>
            <p:extLst>
              <p:ext uri="{D42A27DB-BD31-4B8C-83A1-F6EECF244321}">
                <p14:modId xmlns:p14="http://schemas.microsoft.com/office/powerpoint/2010/main" val="364689037"/>
              </p:ext>
            </p:extLst>
          </p:nvPr>
        </p:nvGraphicFramePr>
        <p:xfrm>
          <a:off x="735106" y="2678434"/>
          <a:ext cx="10945906" cy="3480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67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A92C79-F11E-5A3B-7E39-0E7550021543}"/>
              </a:ext>
            </a:extLst>
          </p:cNvPr>
          <p:cNvSpPr/>
          <p:nvPr/>
        </p:nvSpPr>
        <p:spPr>
          <a:xfrm>
            <a:off x="389641" y="4893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D0411CFF-28E8-EADD-4A03-EF75B8CCEB24}"/>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B2F0B34-425E-07BF-539F-3748B161E862}"/>
              </a:ext>
            </a:extLst>
          </p:cNvPr>
          <p:cNvSpPr/>
          <p:nvPr/>
        </p:nvSpPr>
        <p:spPr>
          <a:xfrm>
            <a:off x="3424518" y="2145452"/>
            <a:ext cx="5132974" cy="358462"/>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0" name="Rectangle 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extBox 2">
            <a:extLst>
              <a:ext uri="{FF2B5EF4-FFF2-40B4-BE49-F238E27FC236}">
                <a16:creationId xmlns:a16="http://schemas.microsoft.com/office/drawing/2014/main" id="{330AD492-E349-F4A4-DF8B-1EBBC5B400B3}"/>
              </a:ext>
            </a:extLst>
          </p:cNvPr>
          <p:cNvSpPr txBox="1"/>
          <p:nvPr/>
        </p:nvSpPr>
        <p:spPr>
          <a:xfrm>
            <a:off x="928883" y="1859"/>
            <a:ext cx="9833548" cy="145955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2"/>
                </a:solidFill>
                <a:latin typeface="+mj-lt"/>
                <a:ea typeface="+mj-ea"/>
                <a:cs typeface="+mj-cs"/>
              </a:rPr>
              <a:t>PROJECT TIME LINE </a:t>
            </a:r>
            <a:endParaRPr lang="en-US" sz="3600" b="1" kern="1200" dirty="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55D13323-FA67-48E3-45AA-433B18CC06C0}"/>
              </a:ext>
            </a:extLst>
          </p:cNvPr>
          <p:cNvSpPr txBox="1"/>
          <p:nvPr/>
        </p:nvSpPr>
        <p:spPr>
          <a:xfrm>
            <a:off x="1720909" y="2435846"/>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20" name="Group 1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1" name="Freeform: Shape 2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table">
            <a:extLst>
              <a:ext uri="{FF2B5EF4-FFF2-40B4-BE49-F238E27FC236}">
                <a16:creationId xmlns:a16="http://schemas.microsoft.com/office/drawing/2014/main" id="{6FE9F650-8188-4717-3185-A407508AAE22}"/>
              </a:ext>
            </a:extLst>
          </p:cNvPr>
          <p:cNvPicPr>
            <a:picLocks noChangeAspect="1"/>
          </p:cNvPicPr>
          <p:nvPr/>
        </p:nvPicPr>
        <p:blipFill>
          <a:blip r:embed="rId2"/>
          <a:stretch>
            <a:fillRect/>
          </a:stretch>
        </p:blipFill>
        <p:spPr>
          <a:xfrm>
            <a:off x="3424214" y="2088226"/>
            <a:ext cx="5156068" cy="4432848"/>
          </a:xfrm>
          <a:prstGeom prst="rect">
            <a:avLst/>
          </a:prstGeom>
        </p:spPr>
      </p:pic>
      <p:graphicFrame>
        <p:nvGraphicFramePr>
          <p:cNvPr id="9" name="Table 8">
            <a:extLst>
              <a:ext uri="{FF2B5EF4-FFF2-40B4-BE49-F238E27FC236}">
                <a16:creationId xmlns:a16="http://schemas.microsoft.com/office/drawing/2014/main" id="{B739A30F-B66C-0522-E0C8-BCFD496934F6}"/>
              </a:ext>
            </a:extLst>
          </p:cNvPr>
          <p:cNvGraphicFramePr>
            <a:graphicFrameLocks noGrp="1"/>
          </p:cNvGraphicFramePr>
          <p:nvPr>
            <p:extLst>
              <p:ext uri="{D42A27DB-BD31-4B8C-83A1-F6EECF244321}">
                <p14:modId xmlns:p14="http://schemas.microsoft.com/office/powerpoint/2010/main" val="4171162723"/>
              </p:ext>
            </p:extLst>
          </p:nvPr>
        </p:nvGraphicFramePr>
        <p:xfrm>
          <a:off x="3401424" y="2133574"/>
          <a:ext cx="5156068" cy="365760"/>
        </p:xfrm>
        <a:graphic>
          <a:graphicData uri="http://schemas.openxmlformats.org/drawingml/2006/table">
            <a:tbl>
              <a:tblPr firstRow="1" bandRow="1">
                <a:tableStyleId>{5C22544A-7EE6-4342-B048-85BDC9FD1C3A}</a:tableStyleId>
              </a:tblPr>
              <a:tblGrid>
                <a:gridCol w="1161611">
                  <a:extLst>
                    <a:ext uri="{9D8B030D-6E8A-4147-A177-3AD203B41FA5}">
                      <a16:colId xmlns:a16="http://schemas.microsoft.com/office/drawing/2014/main" val="3241902932"/>
                    </a:ext>
                  </a:extLst>
                </a:gridCol>
                <a:gridCol w="3994457">
                  <a:extLst>
                    <a:ext uri="{9D8B030D-6E8A-4147-A177-3AD203B41FA5}">
                      <a16:colId xmlns:a16="http://schemas.microsoft.com/office/drawing/2014/main" val="1734478936"/>
                    </a:ext>
                  </a:extLst>
                </a:gridCol>
              </a:tblGrid>
              <a:tr h="358462">
                <a:tc>
                  <a:txBody>
                    <a:bodyPr/>
                    <a:lstStyle/>
                    <a:p>
                      <a:r>
                        <a:rPr lang="en-IN" dirty="0">
                          <a:solidFill>
                            <a:schemeClr val="tx1"/>
                          </a:solidFill>
                        </a:rPr>
                        <a:t>   WEEK</a:t>
                      </a:r>
                    </a:p>
                  </a:txBody>
                  <a:tcPr>
                    <a:lnR w="12700" cap="flat" cmpd="sng" algn="ctr">
                      <a:solidFill>
                        <a:schemeClr val="tx1"/>
                      </a:solidFill>
                      <a:prstDash val="solid"/>
                      <a:round/>
                      <a:headEnd type="none" w="med" len="med"/>
                      <a:tailEnd type="none" w="med" len="med"/>
                    </a:lnR>
                  </a:tcPr>
                </a:tc>
                <a:tc>
                  <a:txBody>
                    <a:bodyPr/>
                    <a:lstStyle/>
                    <a:p>
                      <a:r>
                        <a:rPr lang="en-IN" dirty="0">
                          <a:solidFill>
                            <a:schemeClr val="tx1"/>
                          </a:solidFill>
                          <a:latin typeface="Times New Roman" panose="02020603050405020304" pitchFamily="18" charset="0"/>
                          <a:cs typeface="Times New Roman" panose="02020603050405020304" pitchFamily="18" charset="0"/>
                        </a:rPr>
                        <a:t>                   PROJECT 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31474715"/>
                  </a:ext>
                </a:extLst>
              </a:tr>
            </a:tbl>
          </a:graphicData>
        </a:graphic>
      </p:graphicFrame>
      <p:sp>
        <p:nvSpPr>
          <p:cNvPr id="11" name="Rectangle 10">
            <a:extLst>
              <a:ext uri="{FF2B5EF4-FFF2-40B4-BE49-F238E27FC236}">
                <a16:creationId xmlns:a16="http://schemas.microsoft.com/office/drawing/2014/main" id="{FA5A622B-F1AD-3454-8F69-34C1DAC006C0}"/>
              </a:ext>
            </a:extLst>
          </p:cNvPr>
          <p:cNvSpPr/>
          <p:nvPr/>
        </p:nvSpPr>
        <p:spPr>
          <a:xfrm>
            <a:off x="3424214" y="2128994"/>
            <a:ext cx="1135022" cy="37492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WEEK</a:t>
            </a:r>
          </a:p>
        </p:txBody>
      </p:sp>
    </p:spTree>
    <p:extLst>
      <p:ext uri="{BB962C8B-B14F-4D97-AF65-F5344CB8AC3E}">
        <p14:creationId xmlns:p14="http://schemas.microsoft.com/office/powerpoint/2010/main" val="3370264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BF0BDC89C6204BA47194040CB15BC8" ma:contentTypeVersion="4" ma:contentTypeDescription="Create a new document." ma:contentTypeScope="" ma:versionID="e969dd4078d720fb031bd112299f6e9b">
  <xsd:schema xmlns:xsd="http://www.w3.org/2001/XMLSchema" xmlns:xs="http://www.w3.org/2001/XMLSchema" xmlns:p="http://schemas.microsoft.com/office/2006/metadata/properties" xmlns:ns3="a39417ca-7236-45ef-92bf-9341203fa034" targetNamespace="http://schemas.microsoft.com/office/2006/metadata/properties" ma:root="true" ma:fieldsID="898eeba52ea85fde5bacd49fbb416baf" ns3:_="">
    <xsd:import namespace="a39417ca-7236-45ef-92bf-9341203fa03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417ca-7236-45ef-92bf-9341203fa0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7305C7-3D8F-4A48-B8B7-DCAB4FC638CD}">
  <ds:schemaRefs>
    <ds:schemaRef ds:uri="http://www.w3.org/XML/1998/namespace"/>
    <ds:schemaRef ds:uri="http://purl.org/dc/dcmitype/"/>
    <ds:schemaRef ds:uri="http://schemas.openxmlformats.org/package/2006/metadata/core-properties"/>
    <ds:schemaRef ds:uri="http://purl.org/dc/elements/1.1/"/>
    <ds:schemaRef ds:uri="a39417ca-7236-45ef-92bf-9341203fa034"/>
    <ds:schemaRef ds:uri="http://schemas.microsoft.com/office/2006/documentManagement/types"/>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6168E15-4613-4DEB-AC30-5F9202AAF0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417ca-7236-45ef-92bf-9341203fa0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24E95A-B1CA-4A47-92DF-CBDC227E82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1567</TotalTime>
  <Words>454</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Maximizing Brand Impact with Influencers</vt:lpstr>
      <vt:lpstr>PowerPoint Presentation</vt:lpstr>
      <vt:lpstr>PowerPoint Presentation</vt:lpstr>
      <vt:lpstr>PROPOSED SOLUTION  </vt:lpstr>
      <vt:lpstr> DATA SOURCES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dc:title>
  <dc:creator>Chandramohan, Chandanakumar</dc:creator>
  <cp:lastModifiedBy>Aithagoni Mounika</cp:lastModifiedBy>
  <cp:revision>14</cp:revision>
  <dcterms:created xsi:type="dcterms:W3CDTF">2024-03-02T22:17:35Z</dcterms:created>
  <dcterms:modified xsi:type="dcterms:W3CDTF">2024-03-04T01:49:43Z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0x01010003BF0BDC89C6204BA47194040CB15BC8</vt:lpwstr>
  </property>
</Properties>
</file>