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8" r:id="rId2"/>
    <p:sldId id="259" r:id="rId3"/>
    <p:sldId id="260"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DC9D0F-9717-4429-B403-84433FC8CCA6}" v="86" dt="2024-03-05T13:10:12.8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2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uthu, Mounika" userId="e2999460-aa0c-4aaa-8afd-3cb6793d4995" providerId="ADAL" clId="{A3DC9D0F-9717-4429-B403-84433FC8CCA6}"/>
    <pc:docChg chg="undo redo custSel addSld delSld modSld">
      <pc:chgData name="Routhu, Mounika" userId="e2999460-aa0c-4aaa-8afd-3cb6793d4995" providerId="ADAL" clId="{A3DC9D0F-9717-4429-B403-84433FC8CCA6}" dt="2024-03-07T17:07:37.578" v="3570" actId="1076"/>
      <pc:docMkLst>
        <pc:docMk/>
      </pc:docMkLst>
      <pc:sldChg chg="addSp delSp modSp new del mod setBg delDesignElem">
        <pc:chgData name="Routhu, Mounika" userId="e2999460-aa0c-4aaa-8afd-3cb6793d4995" providerId="ADAL" clId="{A3DC9D0F-9717-4429-B403-84433FC8CCA6}" dt="2024-02-21T07:13:19.130" v="188" actId="47"/>
        <pc:sldMkLst>
          <pc:docMk/>
          <pc:sldMk cId="1411512437" sldId="256"/>
        </pc:sldMkLst>
        <pc:spChg chg="mod">
          <ac:chgData name="Routhu, Mounika" userId="e2999460-aa0c-4aaa-8afd-3cb6793d4995" providerId="ADAL" clId="{A3DC9D0F-9717-4429-B403-84433FC8CCA6}" dt="2024-02-21T06:55:43.827" v="101" actId="26606"/>
          <ac:spMkLst>
            <pc:docMk/>
            <pc:sldMk cId="1411512437" sldId="256"/>
            <ac:spMk id="2" creationId="{4F2206FC-F28E-42DD-D41E-88B3844D4483}"/>
          </ac:spMkLst>
        </pc:spChg>
        <pc:spChg chg="del mod">
          <ac:chgData name="Routhu, Mounika" userId="e2999460-aa0c-4aaa-8afd-3cb6793d4995" providerId="ADAL" clId="{A3DC9D0F-9717-4429-B403-84433FC8CCA6}" dt="2024-02-21T06:44:04.005" v="4" actId="478"/>
          <ac:spMkLst>
            <pc:docMk/>
            <pc:sldMk cId="1411512437" sldId="256"/>
            <ac:spMk id="3" creationId="{FA29A427-8851-B17E-D967-584507005419}"/>
          </ac:spMkLst>
        </pc:spChg>
        <pc:spChg chg="add del mod">
          <ac:chgData name="Routhu, Mounika" userId="e2999460-aa0c-4aaa-8afd-3cb6793d4995" providerId="ADAL" clId="{A3DC9D0F-9717-4429-B403-84433FC8CCA6}" dt="2024-02-21T06:55:06.002" v="97" actId="26606"/>
          <ac:spMkLst>
            <pc:docMk/>
            <pc:sldMk cId="1411512437" sldId="256"/>
            <ac:spMk id="5" creationId="{0F5DB687-3A49-3C95-7FD9-927903DFF73A}"/>
          </ac:spMkLst>
        </pc:spChg>
        <pc:spChg chg="add del">
          <ac:chgData name="Routhu, Mounika" userId="e2999460-aa0c-4aaa-8afd-3cb6793d4995" providerId="ADAL" clId="{A3DC9D0F-9717-4429-B403-84433FC8CCA6}" dt="2024-02-21T06:55:43.827" v="101" actId="26606"/>
          <ac:spMkLst>
            <pc:docMk/>
            <pc:sldMk cId="1411512437" sldId="256"/>
            <ac:spMk id="11" creationId="{56E9B3E6-E277-4D68-BA48-9CB43FFBD6E2}"/>
          </ac:spMkLst>
        </pc:spChg>
        <pc:spChg chg="add del">
          <ac:chgData name="Routhu, Mounika" userId="e2999460-aa0c-4aaa-8afd-3cb6793d4995" providerId="ADAL" clId="{A3DC9D0F-9717-4429-B403-84433FC8CCA6}" dt="2024-02-21T06:55:43.827" v="101" actId="26606"/>
          <ac:spMkLst>
            <pc:docMk/>
            <pc:sldMk cId="1411512437" sldId="256"/>
            <ac:spMk id="18" creationId="{D5B0017B-2ECA-49AF-B397-DC140825DF8D}"/>
          </ac:spMkLst>
        </pc:spChg>
        <pc:spChg chg="add del">
          <ac:chgData name="Routhu, Mounika" userId="e2999460-aa0c-4aaa-8afd-3cb6793d4995" providerId="ADAL" clId="{A3DC9D0F-9717-4429-B403-84433FC8CCA6}" dt="2024-02-21T07:11:01.023" v="145"/>
          <ac:spMkLst>
            <pc:docMk/>
            <pc:sldMk cId="1411512437" sldId="256"/>
            <ac:spMk id="26" creationId="{257363FD-7E77-4145-9483-331A807ADF0E}"/>
          </ac:spMkLst>
        </pc:spChg>
        <pc:grpChg chg="add del">
          <ac:chgData name="Routhu, Mounika" userId="e2999460-aa0c-4aaa-8afd-3cb6793d4995" providerId="ADAL" clId="{A3DC9D0F-9717-4429-B403-84433FC8CCA6}" dt="2024-02-21T06:55:43.827" v="101" actId="26606"/>
          <ac:grpSpMkLst>
            <pc:docMk/>
            <pc:sldMk cId="1411512437" sldId="256"/>
            <ac:grpSpMk id="13" creationId="{AE1C45F0-260A-458C-96ED-C1F6D2151219}"/>
          </ac:grpSpMkLst>
        </pc:grpChg>
        <pc:graphicFrameChg chg="add mod modGraphic">
          <ac:chgData name="Routhu, Mounika" userId="e2999460-aa0c-4aaa-8afd-3cb6793d4995" providerId="ADAL" clId="{A3DC9D0F-9717-4429-B403-84433FC8CCA6}" dt="2024-02-21T07:13:01.793" v="161"/>
          <ac:graphicFrameMkLst>
            <pc:docMk/>
            <pc:sldMk cId="1411512437" sldId="256"/>
            <ac:graphicFrameMk id="7" creationId="{4E2BB449-3922-B3A9-1AD4-68F76A99CE0F}"/>
          </ac:graphicFrameMkLst>
        </pc:graphicFrameChg>
        <pc:picChg chg="add">
          <ac:chgData name="Routhu, Mounika" userId="e2999460-aa0c-4aaa-8afd-3cb6793d4995" providerId="ADAL" clId="{A3DC9D0F-9717-4429-B403-84433FC8CCA6}" dt="2024-02-21T06:55:43.827" v="101" actId="26606"/>
          <ac:picMkLst>
            <pc:docMk/>
            <pc:sldMk cId="1411512437" sldId="256"/>
            <ac:picMk id="22" creationId="{4CFA9A1E-9C02-6E51-0950-3D1A4955E664}"/>
          </ac:picMkLst>
        </pc:picChg>
        <pc:cxnChg chg="add del">
          <ac:chgData name="Routhu, Mounika" userId="e2999460-aa0c-4aaa-8afd-3cb6793d4995" providerId="ADAL" clId="{A3DC9D0F-9717-4429-B403-84433FC8CCA6}" dt="2024-02-21T06:55:43.827" v="101" actId="26606"/>
          <ac:cxnSpMkLst>
            <pc:docMk/>
            <pc:sldMk cId="1411512437" sldId="256"/>
            <ac:cxnSpMk id="20" creationId="{6CF1BAF6-AD41-4082-B212-8A1F9A2E8779}"/>
          </ac:cxnSpMkLst>
        </pc:cxnChg>
      </pc:sldChg>
      <pc:sldChg chg="addSp delSp modSp new del mod setBg setClrOvrMap delDesignElem">
        <pc:chgData name="Routhu, Mounika" userId="e2999460-aa0c-4aaa-8afd-3cb6793d4995" providerId="ADAL" clId="{A3DC9D0F-9717-4429-B403-84433FC8CCA6}" dt="2024-02-21T07:13:36.936" v="193" actId="47"/>
        <pc:sldMkLst>
          <pc:docMk/>
          <pc:sldMk cId="3124234939" sldId="257"/>
        </pc:sldMkLst>
        <pc:spChg chg="mod">
          <ac:chgData name="Routhu, Mounika" userId="e2999460-aa0c-4aaa-8afd-3cb6793d4995" providerId="ADAL" clId="{A3DC9D0F-9717-4429-B403-84433FC8CCA6}" dt="2024-02-21T07:13:35.389" v="192" actId="21"/>
          <ac:spMkLst>
            <pc:docMk/>
            <pc:sldMk cId="3124234939" sldId="257"/>
            <ac:spMk id="2" creationId="{7210E7AB-E8A6-578D-0C83-CF871979FD5A}"/>
          </ac:spMkLst>
        </pc:spChg>
        <pc:spChg chg="add del mod">
          <ac:chgData name="Routhu, Mounika" userId="e2999460-aa0c-4aaa-8afd-3cb6793d4995" providerId="ADAL" clId="{A3DC9D0F-9717-4429-B403-84433FC8CCA6}" dt="2024-02-21T06:55:31.615" v="100" actId="26606"/>
          <ac:spMkLst>
            <pc:docMk/>
            <pc:sldMk cId="3124234939" sldId="257"/>
            <ac:spMk id="3" creationId="{552C6646-1932-0D84-5434-138799D59F3E}"/>
          </ac:spMkLst>
        </pc:spChg>
        <pc:spChg chg="add del">
          <ac:chgData name="Routhu, Mounika" userId="e2999460-aa0c-4aaa-8afd-3cb6793d4995" providerId="ADAL" clId="{A3DC9D0F-9717-4429-B403-84433FC8CCA6}" dt="2024-02-21T06:56:56.006" v="102" actId="26606"/>
          <ac:spMkLst>
            <pc:docMk/>
            <pc:sldMk cId="3124234939" sldId="257"/>
            <ac:spMk id="8" creationId="{907EF6B7-1338-4443-8C46-6A318D952DFD}"/>
          </ac:spMkLst>
        </pc:spChg>
        <pc:spChg chg="add del">
          <ac:chgData name="Routhu, Mounika" userId="e2999460-aa0c-4aaa-8afd-3cb6793d4995" providerId="ADAL" clId="{A3DC9D0F-9717-4429-B403-84433FC8CCA6}" dt="2024-02-21T06:55:31.599" v="99" actId="26606"/>
          <ac:spMkLst>
            <pc:docMk/>
            <pc:sldMk cId="3124234939" sldId="257"/>
            <ac:spMk id="9" creationId="{7517A47C-B2E5-4B79-8061-D74B1311AF6E}"/>
          </ac:spMkLst>
        </pc:spChg>
        <pc:spChg chg="add del">
          <ac:chgData name="Routhu, Mounika" userId="e2999460-aa0c-4aaa-8afd-3cb6793d4995" providerId="ADAL" clId="{A3DC9D0F-9717-4429-B403-84433FC8CCA6}" dt="2024-02-21T06:56:56.006" v="102" actId="26606"/>
          <ac:spMkLst>
            <pc:docMk/>
            <pc:sldMk cId="3124234939" sldId="257"/>
            <ac:spMk id="10" creationId="{DAAE4CDD-124C-4DCF-9584-B6033B545DD5}"/>
          </ac:spMkLst>
        </pc:spChg>
        <pc:spChg chg="add del">
          <ac:chgData name="Routhu, Mounika" userId="e2999460-aa0c-4aaa-8afd-3cb6793d4995" providerId="ADAL" clId="{A3DC9D0F-9717-4429-B403-84433FC8CCA6}" dt="2024-02-21T06:55:31.599" v="99" actId="26606"/>
          <ac:spMkLst>
            <pc:docMk/>
            <pc:sldMk cId="3124234939" sldId="257"/>
            <ac:spMk id="11" creationId="{C505E780-2083-4CB5-A42A-5E0E2908ECC3}"/>
          </ac:spMkLst>
        </pc:spChg>
        <pc:spChg chg="add del">
          <ac:chgData name="Routhu, Mounika" userId="e2999460-aa0c-4aaa-8afd-3cb6793d4995" providerId="ADAL" clId="{A3DC9D0F-9717-4429-B403-84433FC8CCA6}" dt="2024-02-21T06:56:56.006" v="102" actId="26606"/>
          <ac:spMkLst>
            <pc:docMk/>
            <pc:sldMk cId="3124234939" sldId="257"/>
            <ac:spMk id="12" creationId="{081E4A58-353D-44AE-B2FC-2A74E2E400F7}"/>
          </ac:spMkLst>
        </pc:spChg>
        <pc:spChg chg="add del">
          <ac:chgData name="Routhu, Mounika" userId="e2999460-aa0c-4aaa-8afd-3cb6793d4995" providerId="ADAL" clId="{A3DC9D0F-9717-4429-B403-84433FC8CCA6}" dt="2024-02-21T06:55:31.599" v="99" actId="26606"/>
          <ac:spMkLst>
            <pc:docMk/>
            <pc:sldMk cId="3124234939" sldId="257"/>
            <ac:spMk id="13" creationId="{D2C0AE1C-0118-41AE-8A10-7CDCBF10E96F}"/>
          </ac:spMkLst>
        </pc:spChg>
        <pc:spChg chg="add del">
          <ac:chgData name="Routhu, Mounika" userId="e2999460-aa0c-4aaa-8afd-3cb6793d4995" providerId="ADAL" clId="{A3DC9D0F-9717-4429-B403-84433FC8CCA6}" dt="2024-02-21T06:55:31.599" v="99" actId="26606"/>
          <ac:spMkLst>
            <pc:docMk/>
            <pc:sldMk cId="3124234939" sldId="257"/>
            <ac:spMk id="15" creationId="{463EEC44-1BA3-44ED-81FC-A644B04B2A44}"/>
          </ac:spMkLst>
        </pc:spChg>
        <pc:spChg chg="add del">
          <ac:chgData name="Routhu, Mounika" userId="e2999460-aa0c-4aaa-8afd-3cb6793d4995" providerId="ADAL" clId="{A3DC9D0F-9717-4429-B403-84433FC8CCA6}" dt="2024-02-21T06:56:56.006" v="102" actId="26606"/>
          <ac:spMkLst>
            <pc:docMk/>
            <pc:sldMk cId="3124234939" sldId="257"/>
            <ac:spMk id="17" creationId="{552C6646-1932-0D84-5434-138799D59F3E}"/>
          </ac:spMkLst>
        </pc:spChg>
        <pc:spChg chg="add del">
          <ac:chgData name="Routhu, Mounika" userId="e2999460-aa0c-4aaa-8afd-3cb6793d4995" providerId="ADAL" clId="{A3DC9D0F-9717-4429-B403-84433FC8CCA6}" dt="2024-02-21T06:59:37.894" v="118" actId="26606"/>
          <ac:spMkLst>
            <pc:docMk/>
            <pc:sldMk cId="3124234939" sldId="257"/>
            <ac:spMk id="24" creationId="{257363FD-7E77-4145-9483-331A807ADF0E}"/>
          </ac:spMkLst>
        </pc:spChg>
        <pc:spChg chg="add del">
          <ac:chgData name="Routhu, Mounika" userId="e2999460-aa0c-4aaa-8afd-3cb6793d4995" providerId="ADAL" clId="{A3DC9D0F-9717-4429-B403-84433FC8CCA6}" dt="2024-02-21T06:59:07.354" v="113" actId="26606"/>
          <ac:spMkLst>
            <pc:docMk/>
            <pc:sldMk cId="3124234939" sldId="257"/>
            <ac:spMk id="29" creationId="{B50AB553-2A96-4A92-96F2-93548E096954}"/>
          </ac:spMkLst>
        </pc:spChg>
        <pc:spChg chg="add del">
          <ac:chgData name="Routhu, Mounika" userId="e2999460-aa0c-4aaa-8afd-3cb6793d4995" providerId="ADAL" clId="{A3DC9D0F-9717-4429-B403-84433FC8CCA6}" dt="2024-02-21T06:59:11.290" v="115" actId="26606"/>
          <ac:spMkLst>
            <pc:docMk/>
            <pc:sldMk cId="3124234939" sldId="257"/>
            <ac:spMk id="31" creationId="{257363FD-7E77-4145-9483-331A807ADF0E}"/>
          </ac:spMkLst>
        </pc:spChg>
        <pc:spChg chg="add del">
          <ac:chgData name="Routhu, Mounika" userId="e2999460-aa0c-4aaa-8afd-3cb6793d4995" providerId="ADAL" clId="{A3DC9D0F-9717-4429-B403-84433FC8CCA6}" dt="2024-02-21T06:59:37.861" v="117" actId="26606"/>
          <ac:spMkLst>
            <pc:docMk/>
            <pc:sldMk cId="3124234939" sldId="257"/>
            <ac:spMk id="33" creationId="{257363FD-7E77-4145-9483-331A807ADF0E}"/>
          </ac:spMkLst>
        </pc:spChg>
        <pc:spChg chg="add del">
          <ac:chgData name="Routhu, Mounika" userId="e2999460-aa0c-4aaa-8afd-3cb6793d4995" providerId="ADAL" clId="{A3DC9D0F-9717-4429-B403-84433FC8CCA6}" dt="2024-02-21T07:00:32.562" v="125" actId="26606"/>
          <ac:spMkLst>
            <pc:docMk/>
            <pc:sldMk cId="3124234939" sldId="257"/>
            <ac:spMk id="35" creationId="{257363FD-7E77-4145-9483-331A807ADF0E}"/>
          </ac:spMkLst>
        </pc:spChg>
        <pc:spChg chg="add del">
          <ac:chgData name="Routhu, Mounika" userId="e2999460-aa0c-4aaa-8afd-3cb6793d4995" providerId="ADAL" clId="{A3DC9D0F-9717-4429-B403-84433FC8CCA6}" dt="2024-02-21T07:00:21.199" v="120" actId="26606"/>
          <ac:spMkLst>
            <pc:docMk/>
            <pc:sldMk cId="3124234939" sldId="257"/>
            <ac:spMk id="40" creationId="{257363FD-7E77-4145-9483-331A807ADF0E}"/>
          </ac:spMkLst>
        </pc:spChg>
        <pc:spChg chg="add del">
          <ac:chgData name="Routhu, Mounika" userId="e2999460-aa0c-4aaa-8afd-3cb6793d4995" providerId="ADAL" clId="{A3DC9D0F-9717-4429-B403-84433FC8CCA6}" dt="2024-02-21T07:00:27.909" v="122" actId="26606"/>
          <ac:spMkLst>
            <pc:docMk/>
            <pc:sldMk cId="3124234939" sldId="257"/>
            <ac:spMk id="42" creationId="{B50AB553-2A96-4A92-96F2-93548E096954}"/>
          </ac:spMkLst>
        </pc:spChg>
        <pc:spChg chg="add del">
          <ac:chgData name="Routhu, Mounika" userId="e2999460-aa0c-4aaa-8afd-3cb6793d4995" providerId="ADAL" clId="{A3DC9D0F-9717-4429-B403-84433FC8CCA6}" dt="2024-02-21T07:00:32.546" v="124" actId="26606"/>
          <ac:spMkLst>
            <pc:docMk/>
            <pc:sldMk cId="3124234939" sldId="257"/>
            <ac:spMk id="44" creationId="{257363FD-7E77-4145-9483-331A807ADF0E}"/>
          </ac:spMkLst>
        </pc:spChg>
        <pc:spChg chg="add del">
          <ac:chgData name="Routhu, Mounika" userId="e2999460-aa0c-4aaa-8afd-3cb6793d4995" providerId="ADAL" clId="{A3DC9D0F-9717-4429-B403-84433FC8CCA6}" dt="2024-02-21T07:00:58.721" v="126" actId="26606"/>
          <ac:spMkLst>
            <pc:docMk/>
            <pc:sldMk cId="3124234939" sldId="257"/>
            <ac:spMk id="46" creationId="{257363FD-7E77-4145-9483-331A807ADF0E}"/>
          </ac:spMkLst>
        </pc:spChg>
        <pc:spChg chg="add del">
          <ac:chgData name="Routhu, Mounika" userId="e2999460-aa0c-4aaa-8afd-3cb6793d4995" providerId="ADAL" clId="{A3DC9D0F-9717-4429-B403-84433FC8CCA6}" dt="2024-02-21T07:02:33.787" v="129" actId="26606"/>
          <ac:spMkLst>
            <pc:docMk/>
            <pc:sldMk cId="3124234939" sldId="257"/>
            <ac:spMk id="51" creationId="{B50AB553-2A96-4A92-96F2-93548E096954}"/>
          </ac:spMkLst>
        </pc:spChg>
        <pc:spChg chg="add del">
          <ac:chgData name="Routhu, Mounika" userId="e2999460-aa0c-4aaa-8afd-3cb6793d4995" providerId="ADAL" clId="{A3DC9D0F-9717-4429-B403-84433FC8CCA6}" dt="2024-02-21T07:02:33.757" v="128" actId="26606"/>
          <ac:spMkLst>
            <pc:docMk/>
            <pc:sldMk cId="3124234939" sldId="257"/>
            <ac:spMk id="56" creationId="{B50AB553-2A96-4A92-96F2-93548E096954}"/>
          </ac:spMkLst>
        </pc:spChg>
        <pc:spChg chg="add del">
          <ac:chgData name="Routhu, Mounika" userId="e2999460-aa0c-4aaa-8afd-3cb6793d4995" providerId="ADAL" clId="{A3DC9D0F-9717-4429-B403-84433FC8CCA6}" dt="2024-02-21T07:11:01.023" v="145"/>
          <ac:spMkLst>
            <pc:docMk/>
            <pc:sldMk cId="3124234939" sldId="257"/>
            <ac:spMk id="58" creationId="{B50AB553-2A96-4A92-96F2-93548E096954}"/>
          </ac:spMkLst>
        </pc:spChg>
        <pc:graphicFrameChg chg="add del">
          <ac:chgData name="Routhu, Mounika" userId="e2999460-aa0c-4aaa-8afd-3cb6793d4995" providerId="ADAL" clId="{A3DC9D0F-9717-4429-B403-84433FC8CCA6}" dt="2024-02-21T06:55:31.599" v="99" actId="26606"/>
          <ac:graphicFrameMkLst>
            <pc:docMk/>
            <pc:sldMk cId="3124234939" sldId="257"/>
            <ac:graphicFrameMk id="5" creationId="{D5F2923E-A08E-E897-EB6B-3C2D8906AD77}"/>
          </ac:graphicFrameMkLst>
        </pc:graphicFrameChg>
        <pc:graphicFrameChg chg="add mod modGraphic">
          <ac:chgData name="Routhu, Mounika" userId="e2999460-aa0c-4aaa-8afd-3cb6793d4995" providerId="ADAL" clId="{A3DC9D0F-9717-4429-B403-84433FC8CCA6}" dt="2024-02-21T07:13:33.254" v="191"/>
          <ac:graphicFrameMkLst>
            <pc:docMk/>
            <pc:sldMk cId="3124234939" sldId="257"/>
            <ac:graphicFrameMk id="19" creationId="{EF5C7266-D476-5C86-EDA1-F7BD1DF4444A}"/>
          </ac:graphicFrameMkLst>
        </pc:graphicFrameChg>
        <pc:picChg chg="add mod">
          <ac:chgData name="Routhu, Mounika" userId="e2999460-aa0c-4aaa-8afd-3cb6793d4995" providerId="ADAL" clId="{A3DC9D0F-9717-4429-B403-84433FC8CCA6}" dt="2024-02-21T07:03:28.068" v="135" actId="26606"/>
          <ac:picMkLst>
            <pc:docMk/>
            <pc:sldMk cId="3124234939" sldId="257"/>
            <ac:picMk id="20" creationId="{46D456A0-448A-DCAE-036B-0DC84AD603CC}"/>
          </ac:picMkLst>
        </pc:picChg>
      </pc:sldChg>
      <pc:sldChg chg="addSp delSp modSp new mod setBg">
        <pc:chgData name="Routhu, Mounika" userId="e2999460-aa0c-4aaa-8afd-3cb6793d4995" providerId="ADAL" clId="{A3DC9D0F-9717-4429-B403-84433FC8CCA6}" dt="2024-02-21T07:33:18.038" v="761" actId="26606"/>
        <pc:sldMkLst>
          <pc:docMk/>
          <pc:sldMk cId="4225670889" sldId="258"/>
        </pc:sldMkLst>
        <pc:spChg chg="mod">
          <ac:chgData name="Routhu, Mounika" userId="e2999460-aa0c-4aaa-8afd-3cb6793d4995" providerId="ADAL" clId="{A3DC9D0F-9717-4429-B403-84433FC8CCA6}" dt="2024-02-21T07:33:18.038" v="761" actId="26606"/>
          <ac:spMkLst>
            <pc:docMk/>
            <pc:sldMk cId="4225670889" sldId="258"/>
            <ac:spMk id="2" creationId="{FEDA35EB-25EE-A7DB-6D45-4BEE2A8B2345}"/>
          </ac:spMkLst>
        </pc:spChg>
        <pc:spChg chg="mod">
          <ac:chgData name="Routhu, Mounika" userId="e2999460-aa0c-4aaa-8afd-3cb6793d4995" providerId="ADAL" clId="{A3DC9D0F-9717-4429-B403-84433FC8CCA6}" dt="2024-02-21T07:33:18.038" v="761" actId="26606"/>
          <ac:spMkLst>
            <pc:docMk/>
            <pc:sldMk cId="4225670889" sldId="258"/>
            <ac:spMk id="3" creationId="{7A1C958A-73E1-5DCC-49B8-A579B7E7B39D}"/>
          </ac:spMkLst>
        </pc:spChg>
        <pc:spChg chg="add del">
          <ac:chgData name="Routhu, Mounika" userId="e2999460-aa0c-4aaa-8afd-3cb6793d4995" providerId="ADAL" clId="{A3DC9D0F-9717-4429-B403-84433FC8CCA6}" dt="2024-02-21T07:33:18.038" v="761" actId="26606"/>
          <ac:spMkLst>
            <pc:docMk/>
            <pc:sldMk cId="4225670889" sldId="258"/>
            <ac:spMk id="8" creationId="{907EF6B7-1338-4443-8C46-6A318D952DFD}"/>
          </ac:spMkLst>
        </pc:spChg>
        <pc:spChg chg="add del">
          <ac:chgData name="Routhu, Mounika" userId="e2999460-aa0c-4aaa-8afd-3cb6793d4995" providerId="ADAL" clId="{A3DC9D0F-9717-4429-B403-84433FC8CCA6}" dt="2024-02-21T07:33:18.038" v="761" actId="26606"/>
          <ac:spMkLst>
            <pc:docMk/>
            <pc:sldMk cId="4225670889" sldId="258"/>
            <ac:spMk id="10" creationId="{DAAE4CDD-124C-4DCF-9584-B6033B545DD5}"/>
          </ac:spMkLst>
        </pc:spChg>
        <pc:spChg chg="add del">
          <ac:chgData name="Routhu, Mounika" userId="e2999460-aa0c-4aaa-8afd-3cb6793d4995" providerId="ADAL" clId="{A3DC9D0F-9717-4429-B403-84433FC8CCA6}" dt="2024-02-21T07:33:18.038" v="761" actId="26606"/>
          <ac:spMkLst>
            <pc:docMk/>
            <pc:sldMk cId="4225670889" sldId="258"/>
            <ac:spMk id="12" creationId="{081E4A58-353D-44AE-B2FC-2A74E2E400F7}"/>
          </ac:spMkLst>
        </pc:spChg>
      </pc:sldChg>
      <pc:sldChg chg="addSp modSp new mod">
        <pc:chgData name="Routhu, Mounika" userId="e2999460-aa0c-4aaa-8afd-3cb6793d4995" providerId="ADAL" clId="{A3DC9D0F-9717-4429-B403-84433FC8CCA6}" dt="2024-02-21T07:14:59.996" v="211" actId="14100"/>
        <pc:sldMkLst>
          <pc:docMk/>
          <pc:sldMk cId="147160474" sldId="259"/>
        </pc:sldMkLst>
        <pc:spChg chg="mod">
          <ac:chgData name="Routhu, Mounika" userId="e2999460-aa0c-4aaa-8afd-3cb6793d4995" providerId="ADAL" clId="{A3DC9D0F-9717-4429-B403-84433FC8CCA6}" dt="2024-02-21T07:14:48.755" v="207" actId="1076"/>
          <ac:spMkLst>
            <pc:docMk/>
            <pc:sldMk cId="147160474" sldId="259"/>
            <ac:spMk id="2" creationId="{07F95C55-FA11-77AF-F2F3-0AC0516BE41C}"/>
          </ac:spMkLst>
        </pc:spChg>
        <pc:spChg chg="mod">
          <ac:chgData name="Routhu, Mounika" userId="e2999460-aa0c-4aaa-8afd-3cb6793d4995" providerId="ADAL" clId="{A3DC9D0F-9717-4429-B403-84433FC8CCA6}" dt="2024-02-21T07:14:59.996" v="211" actId="14100"/>
          <ac:spMkLst>
            <pc:docMk/>
            <pc:sldMk cId="147160474" sldId="259"/>
            <ac:spMk id="3" creationId="{A8AE611A-B2C9-A9C2-81C2-7FBB9C471EE1}"/>
          </ac:spMkLst>
        </pc:spChg>
        <pc:spChg chg="add mod">
          <ac:chgData name="Routhu, Mounika" userId="e2999460-aa0c-4aaa-8afd-3cb6793d4995" providerId="ADAL" clId="{A3DC9D0F-9717-4429-B403-84433FC8CCA6}" dt="2024-02-21T07:14:52.439" v="208" actId="1076"/>
          <ac:spMkLst>
            <pc:docMk/>
            <pc:sldMk cId="147160474" sldId="259"/>
            <ac:spMk id="5" creationId="{5A29317F-9108-14A5-C033-7EF2C5E962F8}"/>
          </ac:spMkLst>
        </pc:spChg>
      </pc:sldChg>
      <pc:sldChg chg="modSp new mod">
        <pc:chgData name="Routhu, Mounika" userId="e2999460-aa0c-4aaa-8afd-3cb6793d4995" providerId="ADAL" clId="{A3DC9D0F-9717-4429-B403-84433FC8CCA6}" dt="2024-02-21T07:22:39.193" v="384" actId="33524"/>
        <pc:sldMkLst>
          <pc:docMk/>
          <pc:sldMk cId="3909856073" sldId="260"/>
        </pc:sldMkLst>
        <pc:spChg chg="mod">
          <ac:chgData name="Routhu, Mounika" userId="e2999460-aa0c-4aaa-8afd-3cb6793d4995" providerId="ADAL" clId="{A3DC9D0F-9717-4429-B403-84433FC8CCA6}" dt="2024-02-21T07:22:39.193" v="384" actId="33524"/>
          <ac:spMkLst>
            <pc:docMk/>
            <pc:sldMk cId="3909856073" sldId="260"/>
            <ac:spMk id="2" creationId="{B00A304D-95D1-8783-8FC9-99348E623AE7}"/>
          </ac:spMkLst>
        </pc:spChg>
        <pc:spChg chg="mod">
          <ac:chgData name="Routhu, Mounika" userId="e2999460-aa0c-4aaa-8afd-3cb6793d4995" providerId="ADAL" clId="{A3DC9D0F-9717-4429-B403-84433FC8CCA6}" dt="2024-02-21T07:22:17.168" v="369" actId="20577"/>
          <ac:spMkLst>
            <pc:docMk/>
            <pc:sldMk cId="3909856073" sldId="260"/>
            <ac:spMk id="3" creationId="{DEA80DF7-0815-2B0C-A532-D1496B65F861}"/>
          </ac:spMkLst>
        </pc:spChg>
      </pc:sldChg>
      <pc:sldChg chg="addSp delSp modSp new mod">
        <pc:chgData name="Routhu, Mounika" userId="e2999460-aa0c-4aaa-8afd-3cb6793d4995" providerId="ADAL" clId="{A3DC9D0F-9717-4429-B403-84433FC8CCA6}" dt="2024-02-21T07:29:11.468" v="741" actId="20577"/>
        <pc:sldMkLst>
          <pc:docMk/>
          <pc:sldMk cId="2543546947" sldId="261"/>
        </pc:sldMkLst>
        <pc:spChg chg="mod">
          <ac:chgData name="Routhu, Mounika" userId="e2999460-aa0c-4aaa-8afd-3cb6793d4995" providerId="ADAL" clId="{A3DC9D0F-9717-4429-B403-84433FC8CCA6}" dt="2024-02-21T07:25:28.559" v="440" actId="14100"/>
          <ac:spMkLst>
            <pc:docMk/>
            <pc:sldMk cId="2543546947" sldId="261"/>
            <ac:spMk id="2" creationId="{EFA35C6B-AEDC-3A48-4767-649D5D582729}"/>
          </ac:spMkLst>
        </pc:spChg>
        <pc:spChg chg="mod">
          <ac:chgData name="Routhu, Mounika" userId="e2999460-aa0c-4aaa-8afd-3cb6793d4995" providerId="ADAL" clId="{A3DC9D0F-9717-4429-B403-84433FC8CCA6}" dt="2024-02-21T07:25:54.651" v="500" actId="14100"/>
          <ac:spMkLst>
            <pc:docMk/>
            <pc:sldMk cId="2543546947" sldId="261"/>
            <ac:spMk id="3" creationId="{D80DAF8A-CCC8-E101-37DC-74931BF00709}"/>
          </ac:spMkLst>
        </pc:spChg>
        <pc:spChg chg="add del mod">
          <ac:chgData name="Routhu, Mounika" userId="e2999460-aa0c-4aaa-8afd-3cb6793d4995" providerId="ADAL" clId="{A3DC9D0F-9717-4429-B403-84433FC8CCA6}" dt="2024-02-21T07:24:48.146" v="437"/>
          <ac:spMkLst>
            <pc:docMk/>
            <pc:sldMk cId="2543546947" sldId="261"/>
            <ac:spMk id="4" creationId="{107E2038-6808-3B2F-FC09-B6E56BEE199A}"/>
          </ac:spMkLst>
        </pc:spChg>
        <pc:spChg chg="add mod">
          <ac:chgData name="Routhu, Mounika" userId="e2999460-aa0c-4aaa-8afd-3cb6793d4995" providerId="ADAL" clId="{A3DC9D0F-9717-4429-B403-84433FC8CCA6}" dt="2024-02-21T07:25:46.325" v="499" actId="6549"/>
          <ac:spMkLst>
            <pc:docMk/>
            <pc:sldMk cId="2543546947" sldId="261"/>
            <ac:spMk id="5" creationId="{A258530A-B6C4-61F1-42FC-0C6EF221CB93}"/>
          </ac:spMkLst>
        </pc:spChg>
        <pc:spChg chg="add del mod">
          <ac:chgData name="Routhu, Mounika" userId="e2999460-aa0c-4aaa-8afd-3cb6793d4995" providerId="ADAL" clId="{A3DC9D0F-9717-4429-B403-84433FC8CCA6}" dt="2024-02-21T07:26:02.900" v="502"/>
          <ac:spMkLst>
            <pc:docMk/>
            <pc:sldMk cId="2543546947" sldId="261"/>
            <ac:spMk id="6" creationId="{2CC055BA-C068-A8EF-6228-3CD3632B8317}"/>
          </ac:spMkLst>
        </pc:spChg>
        <pc:spChg chg="add del mod">
          <ac:chgData name="Routhu, Mounika" userId="e2999460-aa0c-4aaa-8afd-3cb6793d4995" providerId="ADAL" clId="{A3DC9D0F-9717-4429-B403-84433FC8CCA6}" dt="2024-02-21T07:26:06.900" v="504"/>
          <ac:spMkLst>
            <pc:docMk/>
            <pc:sldMk cId="2543546947" sldId="261"/>
            <ac:spMk id="7" creationId="{CCB1AE88-FC1F-0778-938C-8595FF03BF61}"/>
          </ac:spMkLst>
        </pc:spChg>
        <pc:spChg chg="add mod">
          <ac:chgData name="Routhu, Mounika" userId="e2999460-aa0c-4aaa-8afd-3cb6793d4995" providerId="ADAL" clId="{A3DC9D0F-9717-4429-B403-84433FC8CCA6}" dt="2024-02-21T07:29:11.468" v="741" actId="20577"/>
          <ac:spMkLst>
            <pc:docMk/>
            <pc:sldMk cId="2543546947" sldId="261"/>
            <ac:spMk id="8" creationId="{A844CEDB-8062-D2A8-325B-1741E1E749BD}"/>
          </ac:spMkLst>
        </pc:spChg>
      </pc:sldChg>
      <pc:sldChg chg="addSp delSp modSp new del mod">
        <pc:chgData name="Routhu, Mounika" userId="e2999460-aa0c-4aaa-8afd-3cb6793d4995" providerId="ADAL" clId="{A3DC9D0F-9717-4429-B403-84433FC8CCA6}" dt="2024-02-21T07:37:21.914" v="772" actId="47"/>
        <pc:sldMkLst>
          <pc:docMk/>
          <pc:sldMk cId="1081819358" sldId="262"/>
        </pc:sldMkLst>
        <pc:spChg chg="del">
          <ac:chgData name="Routhu, Mounika" userId="e2999460-aa0c-4aaa-8afd-3cb6793d4995" providerId="ADAL" clId="{A3DC9D0F-9717-4429-B403-84433FC8CCA6}" dt="2024-02-21T07:36:35.029" v="762" actId="478"/>
          <ac:spMkLst>
            <pc:docMk/>
            <pc:sldMk cId="1081819358" sldId="262"/>
            <ac:spMk id="2" creationId="{6537CFDA-CB9C-6FE2-1C21-CE5C69F2DD3E}"/>
          </ac:spMkLst>
        </pc:spChg>
        <pc:spChg chg="del">
          <ac:chgData name="Routhu, Mounika" userId="e2999460-aa0c-4aaa-8afd-3cb6793d4995" providerId="ADAL" clId="{A3DC9D0F-9717-4429-B403-84433FC8CCA6}" dt="2024-02-21T07:36:35.029" v="762" actId="478"/>
          <ac:spMkLst>
            <pc:docMk/>
            <pc:sldMk cId="1081819358" sldId="262"/>
            <ac:spMk id="3" creationId="{F2461E93-F18C-5683-C7C5-60BEF5F28066}"/>
          </ac:spMkLst>
        </pc:spChg>
        <pc:picChg chg="add del mod">
          <ac:chgData name="Routhu, Mounika" userId="e2999460-aa0c-4aaa-8afd-3cb6793d4995" providerId="ADAL" clId="{A3DC9D0F-9717-4429-B403-84433FC8CCA6}" dt="2024-02-21T07:37:10.431" v="770" actId="21"/>
          <ac:picMkLst>
            <pc:docMk/>
            <pc:sldMk cId="1081819358" sldId="262"/>
            <ac:picMk id="5" creationId="{0A28C701-A4A9-4665-117E-29DA515D5B1C}"/>
          </ac:picMkLst>
        </pc:picChg>
      </pc:sldChg>
      <pc:sldChg chg="addSp delSp modSp new mod">
        <pc:chgData name="Routhu, Mounika" userId="e2999460-aa0c-4aaa-8afd-3cb6793d4995" providerId="ADAL" clId="{A3DC9D0F-9717-4429-B403-84433FC8CCA6}" dt="2024-02-21T07:32:16.528" v="759" actId="22"/>
        <pc:sldMkLst>
          <pc:docMk/>
          <pc:sldMk cId="4092060626" sldId="263"/>
        </pc:sldMkLst>
        <pc:spChg chg="mod">
          <ac:chgData name="Routhu, Mounika" userId="e2999460-aa0c-4aaa-8afd-3cb6793d4995" providerId="ADAL" clId="{A3DC9D0F-9717-4429-B403-84433FC8CCA6}" dt="2024-02-21T07:31:46.389" v="755" actId="6549"/>
          <ac:spMkLst>
            <pc:docMk/>
            <pc:sldMk cId="4092060626" sldId="263"/>
            <ac:spMk id="2" creationId="{9DD5CA08-D1D8-1B50-F18F-5EB40A9BA4F2}"/>
          </ac:spMkLst>
        </pc:spChg>
        <pc:spChg chg="del">
          <ac:chgData name="Routhu, Mounika" userId="e2999460-aa0c-4aaa-8afd-3cb6793d4995" providerId="ADAL" clId="{A3DC9D0F-9717-4429-B403-84433FC8CCA6}" dt="2024-02-21T07:31:52.329" v="756" actId="478"/>
          <ac:spMkLst>
            <pc:docMk/>
            <pc:sldMk cId="4092060626" sldId="263"/>
            <ac:spMk id="3" creationId="{F102C174-AF9F-71F3-21CC-E2D17C58C7EA}"/>
          </ac:spMkLst>
        </pc:spChg>
        <pc:spChg chg="del">
          <ac:chgData name="Routhu, Mounika" userId="e2999460-aa0c-4aaa-8afd-3cb6793d4995" providerId="ADAL" clId="{A3DC9D0F-9717-4429-B403-84433FC8CCA6}" dt="2024-02-21T07:31:52.329" v="756" actId="478"/>
          <ac:spMkLst>
            <pc:docMk/>
            <pc:sldMk cId="4092060626" sldId="263"/>
            <ac:spMk id="4" creationId="{D1C8017D-BF47-D3AB-B6D3-377849F9255F}"/>
          </ac:spMkLst>
        </pc:spChg>
        <pc:picChg chg="add del">
          <ac:chgData name="Routhu, Mounika" userId="e2999460-aa0c-4aaa-8afd-3cb6793d4995" providerId="ADAL" clId="{A3DC9D0F-9717-4429-B403-84433FC8CCA6}" dt="2024-02-21T07:31:59.303" v="758" actId="478"/>
          <ac:picMkLst>
            <pc:docMk/>
            <pc:sldMk cId="4092060626" sldId="263"/>
            <ac:picMk id="6" creationId="{B0D785AD-A25E-970E-8E56-0F391A4AE21D}"/>
          </ac:picMkLst>
        </pc:picChg>
        <pc:picChg chg="add">
          <ac:chgData name="Routhu, Mounika" userId="e2999460-aa0c-4aaa-8afd-3cb6793d4995" providerId="ADAL" clId="{A3DC9D0F-9717-4429-B403-84433FC8CCA6}" dt="2024-02-21T07:32:16.528" v="759" actId="22"/>
          <ac:picMkLst>
            <pc:docMk/>
            <pc:sldMk cId="4092060626" sldId="263"/>
            <ac:picMk id="8" creationId="{E9499597-B074-8EFD-4E6E-E6849A3A35CC}"/>
          </ac:picMkLst>
        </pc:picChg>
      </pc:sldChg>
      <pc:sldChg chg="addSp delSp modSp new mod">
        <pc:chgData name="Routhu, Mounika" userId="e2999460-aa0c-4aaa-8afd-3cb6793d4995" providerId="ADAL" clId="{A3DC9D0F-9717-4429-B403-84433FC8CCA6}" dt="2024-02-21T07:53:54.301" v="1323" actId="1076"/>
        <pc:sldMkLst>
          <pc:docMk/>
          <pc:sldMk cId="610106603" sldId="264"/>
        </pc:sldMkLst>
        <pc:spChg chg="del mod">
          <ac:chgData name="Routhu, Mounika" userId="e2999460-aa0c-4aaa-8afd-3cb6793d4995" providerId="ADAL" clId="{A3DC9D0F-9717-4429-B403-84433FC8CCA6}" dt="2024-02-21T07:36:58.617" v="768" actId="478"/>
          <ac:spMkLst>
            <pc:docMk/>
            <pc:sldMk cId="610106603" sldId="264"/>
            <ac:spMk id="2" creationId="{F6374E4A-78F3-B6E9-2B59-9250F30D6D0A}"/>
          </ac:spMkLst>
        </pc:spChg>
        <pc:spChg chg="del">
          <ac:chgData name="Routhu, Mounika" userId="e2999460-aa0c-4aaa-8afd-3cb6793d4995" providerId="ADAL" clId="{A3DC9D0F-9717-4429-B403-84433FC8CCA6}" dt="2024-02-21T07:37:16.572" v="771"/>
          <ac:spMkLst>
            <pc:docMk/>
            <pc:sldMk cId="610106603" sldId="264"/>
            <ac:spMk id="3" creationId="{621477BF-123B-7765-4D5B-357D185B1F4B}"/>
          </ac:spMkLst>
        </pc:spChg>
        <pc:spChg chg="mod">
          <ac:chgData name="Routhu, Mounika" userId="e2999460-aa0c-4aaa-8afd-3cb6793d4995" providerId="ADAL" clId="{A3DC9D0F-9717-4429-B403-84433FC8CCA6}" dt="2024-02-21T07:53:51.094" v="1322" actId="20577"/>
          <ac:spMkLst>
            <pc:docMk/>
            <pc:sldMk cId="610106603" sldId="264"/>
            <ac:spMk id="4" creationId="{AF7113A7-CEB0-4CAD-573B-0F8DA2BC4E7D}"/>
          </ac:spMkLst>
        </pc:spChg>
        <pc:picChg chg="add mod modCrop">
          <ac:chgData name="Routhu, Mounika" userId="e2999460-aa0c-4aaa-8afd-3cb6793d4995" providerId="ADAL" clId="{A3DC9D0F-9717-4429-B403-84433FC8CCA6}" dt="2024-02-21T07:53:54.301" v="1323" actId="1076"/>
          <ac:picMkLst>
            <pc:docMk/>
            <pc:sldMk cId="610106603" sldId="264"/>
            <ac:picMk id="5" creationId="{25F37882-10E1-D8C1-D9DA-D5B094F786A8}"/>
          </ac:picMkLst>
        </pc:picChg>
        <pc:picChg chg="add del mod modCrop">
          <ac:chgData name="Routhu, Mounika" userId="e2999460-aa0c-4aaa-8afd-3cb6793d4995" providerId="ADAL" clId="{A3DC9D0F-9717-4429-B403-84433FC8CCA6}" dt="2024-02-21T07:45:30.350" v="1069" actId="478"/>
          <ac:picMkLst>
            <pc:docMk/>
            <pc:sldMk cId="610106603" sldId="264"/>
            <ac:picMk id="7" creationId="{B909EB9D-3933-DD30-EC7F-3B2E22A25BD3}"/>
          </ac:picMkLst>
        </pc:picChg>
        <pc:picChg chg="add del mod modCrop">
          <ac:chgData name="Routhu, Mounika" userId="e2999460-aa0c-4aaa-8afd-3cb6793d4995" providerId="ADAL" clId="{A3DC9D0F-9717-4429-B403-84433FC8CCA6}" dt="2024-02-21T07:46:15.209" v="1075" actId="21"/>
          <ac:picMkLst>
            <pc:docMk/>
            <pc:sldMk cId="610106603" sldId="264"/>
            <ac:picMk id="9" creationId="{CFFEA451-EF00-8937-8CAA-314CCCCFE4E6}"/>
          </ac:picMkLst>
        </pc:picChg>
      </pc:sldChg>
      <pc:sldChg chg="addSp delSp modSp new mod">
        <pc:chgData name="Routhu, Mounika" userId="e2999460-aa0c-4aaa-8afd-3cb6793d4995" providerId="ADAL" clId="{A3DC9D0F-9717-4429-B403-84433FC8CCA6}" dt="2024-02-21T07:54:49.313" v="1331" actId="255"/>
        <pc:sldMkLst>
          <pc:docMk/>
          <pc:sldMk cId="3452229424" sldId="265"/>
        </pc:sldMkLst>
        <pc:spChg chg="del mod">
          <ac:chgData name="Routhu, Mounika" userId="e2999460-aa0c-4aaa-8afd-3cb6793d4995" providerId="ADAL" clId="{A3DC9D0F-9717-4429-B403-84433FC8CCA6}" dt="2024-02-21T07:50:21.651" v="1096" actId="478"/>
          <ac:spMkLst>
            <pc:docMk/>
            <pc:sldMk cId="3452229424" sldId="265"/>
            <ac:spMk id="2" creationId="{488AABF5-1939-A4DA-2501-F85837C1A82C}"/>
          </ac:spMkLst>
        </pc:spChg>
        <pc:spChg chg="del">
          <ac:chgData name="Routhu, Mounika" userId="e2999460-aa0c-4aaa-8afd-3cb6793d4995" providerId="ADAL" clId="{A3DC9D0F-9717-4429-B403-84433FC8CCA6}" dt="2024-02-21T07:47:34.489" v="1094"/>
          <ac:spMkLst>
            <pc:docMk/>
            <pc:sldMk cId="3452229424" sldId="265"/>
            <ac:spMk id="3" creationId="{9BD40002-43E7-77E8-3ABF-421CB3691A5E}"/>
          </ac:spMkLst>
        </pc:spChg>
        <pc:spChg chg="mod">
          <ac:chgData name="Routhu, Mounika" userId="e2999460-aa0c-4aaa-8afd-3cb6793d4995" providerId="ADAL" clId="{A3DC9D0F-9717-4429-B403-84433FC8CCA6}" dt="2024-02-21T07:54:49.313" v="1331" actId="255"/>
          <ac:spMkLst>
            <pc:docMk/>
            <pc:sldMk cId="3452229424" sldId="265"/>
            <ac:spMk id="4" creationId="{58F2BFC9-8C65-D8A3-3713-B27BA27A6977}"/>
          </ac:spMkLst>
        </pc:spChg>
        <pc:picChg chg="add mod">
          <ac:chgData name="Routhu, Mounika" userId="e2999460-aa0c-4aaa-8afd-3cb6793d4995" providerId="ADAL" clId="{A3DC9D0F-9717-4429-B403-84433FC8CCA6}" dt="2024-02-21T07:50:24.254" v="1097" actId="1076"/>
          <ac:picMkLst>
            <pc:docMk/>
            <pc:sldMk cId="3452229424" sldId="265"/>
            <ac:picMk id="5" creationId="{9F808EFE-22CA-32FF-0137-3E917CE80160}"/>
          </ac:picMkLst>
        </pc:picChg>
      </pc:sldChg>
      <pc:sldChg chg="addSp delSp modSp new mod">
        <pc:chgData name="Routhu, Mounika" userId="e2999460-aa0c-4aaa-8afd-3cb6793d4995" providerId="ADAL" clId="{A3DC9D0F-9717-4429-B403-84433FC8CCA6}" dt="2024-02-21T09:07:27.728" v="2265" actId="20577"/>
        <pc:sldMkLst>
          <pc:docMk/>
          <pc:sldMk cId="4230056684" sldId="266"/>
        </pc:sldMkLst>
        <pc:spChg chg="mod">
          <ac:chgData name="Routhu, Mounika" userId="e2999460-aa0c-4aaa-8afd-3cb6793d4995" providerId="ADAL" clId="{A3DC9D0F-9717-4429-B403-84433FC8CCA6}" dt="2024-02-21T08:00:20.718" v="1347" actId="20577"/>
          <ac:spMkLst>
            <pc:docMk/>
            <pc:sldMk cId="4230056684" sldId="266"/>
            <ac:spMk id="2" creationId="{A10107AE-C348-83DD-FFF7-52B07B3F105D}"/>
          </ac:spMkLst>
        </pc:spChg>
        <pc:spChg chg="mod">
          <ac:chgData name="Routhu, Mounika" userId="e2999460-aa0c-4aaa-8afd-3cb6793d4995" providerId="ADAL" clId="{A3DC9D0F-9717-4429-B403-84433FC8CCA6}" dt="2024-02-21T09:07:27.728" v="2265" actId="20577"/>
          <ac:spMkLst>
            <pc:docMk/>
            <pc:sldMk cId="4230056684" sldId="266"/>
            <ac:spMk id="3" creationId="{593AC376-A1FF-0476-919D-211B1E11F2FE}"/>
          </ac:spMkLst>
        </pc:spChg>
        <pc:spChg chg="add del">
          <ac:chgData name="Routhu, Mounika" userId="e2999460-aa0c-4aaa-8afd-3cb6793d4995" providerId="ADAL" clId="{A3DC9D0F-9717-4429-B403-84433FC8CCA6}" dt="2024-02-21T08:08:02.401" v="1558"/>
          <ac:spMkLst>
            <pc:docMk/>
            <pc:sldMk cId="4230056684" sldId="266"/>
            <ac:spMk id="4" creationId="{E6DB9375-39E6-785D-F0C1-5C3E634B5BF2}"/>
          </ac:spMkLst>
        </pc:spChg>
        <pc:spChg chg="add mod">
          <ac:chgData name="Routhu, Mounika" userId="e2999460-aa0c-4aaa-8afd-3cb6793d4995" providerId="ADAL" clId="{A3DC9D0F-9717-4429-B403-84433FC8CCA6}" dt="2024-02-21T08:08:10.394" v="1561" actId="21"/>
          <ac:spMkLst>
            <pc:docMk/>
            <pc:sldMk cId="4230056684" sldId="266"/>
            <ac:spMk id="5" creationId="{5CB7D420-9F40-88D7-0C17-EE65A4F4B99E}"/>
          </ac:spMkLst>
        </pc:spChg>
      </pc:sldChg>
      <pc:sldChg chg="addSp delSp modSp new mod">
        <pc:chgData name="Routhu, Mounika" userId="e2999460-aa0c-4aaa-8afd-3cb6793d4995" providerId="ADAL" clId="{A3DC9D0F-9717-4429-B403-84433FC8CCA6}" dt="2024-02-21T15:23:47.523" v="2596" actId="14100"/>
        <pc:sldMkLst>
          <pc:docMk/>
          <pc:sldMk cId="3586216968" sldId="267"/>
        </pc:sldMkLst>
        <pc:spChg chg="mod">
          <ac:chgData name="Routhu, Mounika" userId="e2999460-aa0c-4aaa-8afd-3cb6793d4995" providerId="ADAL" clId="{A3DC9D0F-9717-4429-B403-84433FC8CCA6}" dt="2024-02-21T08:57:36.879" v="2120" actId="20577"/>
          <ac:spMkLst>
            <pc:docMk/>
            <pc:sldMk cId="3586216968" sldId="267"/>
            <ac:spMk id="2" creationId="{50C59249-34E4-62CB-B9BC-B53579DE3482}"/>
          </ac:spMkLst>
        </pc:spChg>
        <pc:spChg chg="mod">
          <ac:chgData name="Routhu, Mounika" userId="e2999460-aa0c-4aaa-8afd-3cb6793d4995" providerId="ADAL" clId="{A3DC9D0F-9717-4429-B403-84433FC8CCA6}" dt="2024-02-21T15:23:47.523" v="2596" actId="14100"/>
          <ac:spMkLst>
            <pc:docMk/>
            <pc:sldMk cId="3586216968" sldId="267"/>
            <ac:spMk id="3" creationId="{FF0D01B0-9386-60B3-EA0F-E1F527B6F7E6}"/>
          </ac:spMkLst>
        </pc:spChg>
        <pc:picChg chg="add del mod">
          <ac:chgData name="Routhu, Mounika" userId="e2999460-aa0c-4aaa-8afd-3cb6793d4995" providerId="ADAL" clId="{A3DC9D0F-9717-4429-B403-84433FC8CCA6}" dt="2024-02-21T10:14:45.518" v="2275" actId="478"/>
          <ac:picMkLst>
            <pc:docMk/>
            <pc:sldMk cId="3586216968" sldId="267"/>
            <ac:picMk id="5" creationId="{5E2F11C3-E29D-B075-C2F7-91E8B8AA1D61}"/>
          </ac:picMkLst>
        </pc:picChg>
        <pc:picChg chg="add del mod">
          <ac:chgData name="Routhu, Mounika" userId="e2999460-aa0c-4aaa-8afd-3cb6793d4995" providerId="ADAL" clId="{A3DC9D0F-9717-4429-B403-84433FC8CCA6}" dt="2024-02-21T10:15:05.748" v="2278" actId="478"/>
          <ac:picMkLst>
            <pc:docMk/>
            <pc:sldMk cId="3586216968" sldId="267"/>
            <ac:picMk id="7" creationId="{E19B5E41-F440-BBFC-E549-9BC84C19B607}"/>
          </ac:picMkLst>
        </pc:picChg>
        <pc:picChg chg="add mod">
          <ac:chgData name="Routhu, Mounika" userId="e2999460-aa0c-4aaa-8afd-3cb6793d4995" providerId="ADAL" clId="{A3DC9D0F-9717-4429-B403-84433FC8CCA6}" dt="2024-02-21T10:16:13.374" v="2282" actId="14100"/>
          <ac:picMkLst>
            <pc:docMk/>
            <pc:sldMk cId="3586216968" sldId="267"/>
            <ac:picMk id="9" creationId="{164FB593-98E4-5027-2BE1-F7AEE506CD1E}"/>
          </ac:picMkLst>
        </pc:picChg>
        <pc:picChg chg="add mod">
          <ac:chgData name="Routhu, Mounika" userId="e2999460-aa0c-4aaa-8afd-3cb6793d4995" providerId="ADAL" clId="{A3DC9D0F-9717-4429-B403-84433FC8CCA6}" dt="2024-02-21T10:16:19.113" v="2289" actId="1037"/>
          <ac:picMkLst>
            <pc:docMk/>
            <pc:sldMk cId="3586216968" sldId="267"/>
            <ac:picMk id="11" creationId="{FD535ED6-419E-40C1-0460-254F13993F1A}"/>
          </ac:picMkLst>
        </pc:picChg>
      </pc:sldChg>
      <pc:sldChg chg="addSp delSp modSp new mod">
        <pc:chgData name="Routhu, Mounika" userId="e2999460-aa0c-4aaa-8afd-3cb6793d4995" providerId="ADAL" clId="{A3DC9D0F-9717-4429-B403-84433FC8CCA6}" dt="2024-03-05T09:56:55.352" v="2990" actId="20577"/>
        <pc:sldMkLst>
          <pc:docMk/>
          <pc:sldMk cId="3336511180" sldId="268"/>
        </pc:sldMkLst>
        <pc:spChg chg="mod">
          <ac:chgData name="Routhu, Mounika" userId="e2999460-aa0c-4aaa-8afd-3cb6793d4995" providerId="ADAL" clId="{A3DC9D0F-9717-4429-B403-84433FC8CCA6}" dt="2024-02-21T15:24:30.450" v="2598" actId="14100"/>
          <ac:spMkLst>
            <pc:docMk/>
            <pc:sldMk cId="3336511180" sldId="268"/>
            <ac:spMk id="2" creationId="{E4283D3D-F094-DD26-43FC-774EEB83E2F4}"/>
          </ac:spMkLst>
        </pc:spChg>
        <pc:spChg chg="add del mod">
          <ac:chgData name="Routhu, Mounika" userId="e2999460-aa0c-4aaa-8afd-3cb6793d4995" providerId="ADAL" clId="{A3DC9D0F-9717-4429-B403-84433FC8CCA6}" dt="2024-03-05T09:56:55.352" v="2990" actId="20577"/>
          <ac:spMkLst>
            <pc:docMk/>
            <pc:sldMk cId="3336511180" sldId="268"/>
            <ac:spMk id="3" creationId="{86A1A622-0873-5D23-6469-2BD7E924028F}"/>
          </ac:spMkLst>
        </pc:spChg>
        <pc:spChg chg="add del mod">
          <ac:chgData name="Routhu, Mounika" userId="e2999460-aa0c-4aaa-8afd-3cb6793d4995" providerId="ADAL" clId="{A3DC9D0F-9717-4429-B403-84433FC8CCA6}" dt="2024-02-21T14:51:31.818" v="2296"/>
          <ac:spMkLst>
            <pc:docMk/>
            <pc:sldMk cId="3336511180" sldId="268"/>
            <ac:spMk id="4" creationId="{75392A4D-16AA-9434-D022-D5B4FAA5FE09}"/>
          </ac:spMkLst>
        </pc:spChg>
        <pc:spChg chg="add del mod">
          <ac:chgData name="Routhu, Mounika" userId="e2999460-aa0c-4aaa-8afd-3cb6793d4995" providerId="ADAL" clId="{A3DC9D0F-9717-4429-B403-84433FC8CCA6}" dt="2024-02-21T14:51:37.136" v="2300"/>
          <ac:spMkLst>
            <pc:docMk/>
            <pc:sldMk cId="3336511180" sldId="268"/>
            <ac:spMk id="5" creationId="{6B2F8942-9664-FB06-DAF6-2A6027D594B4}"/>
          </ac:spMkLst>
        </pc:spChg>
        <pc:spChg chg="add del">
          <ac:chgData name="Routhu, Mounika" userId="e2999460-aa0c-4aaa-8afd-3cb6793d4995" providerId="ADAL" clId="{A3DC9D0F-9717-4429-B403-84433FC8CCA6}" dt="2024-02-21T14:58:11.057" v="2333"/>
          <ac:spMkLst>
            <pc:docMk/>
            <pc:sldMk cId="3336511180" sldId="268"/>
            <ac:spMk id="6" creationId="{FAF6BB37-CBD0-9B47-15EE-AE263351A533}"/>
          </ac:spMkLst>
        </pc:spChg>
        <pc:spChg chg="add del">
          <ac:chgData name="Routhu, Mounika" userId="e2999460-aa0c-4aaa-8afd-3cb6793d4995" providerId="ADAL" clId="{A3DC9D0F-9717-4429-B403-84433FC8CCA6}" dt="2024-02-21T14:58:15.887" v="2335"/>
          <ac:spMkLst>
            <pc:docMk/>
            <pc:sldMk cId="3336511180" sldId="268"/>
            <ac:spMk id="7" creationId="{40469EF3-D7FE-F3DC-9504-21EAC6C98C9C}"/>
          </ac:spMkLst>
        </pc:spChg>
        <pc:spChg chg="add mod">
          <ac:chgData name="Routhu, Mounika" userId="e2999460-aa0c-4aaa-8afd-3cb6793d4995" providerId="ADAL" clId="{A3DC9D0F-9717-4429-B403-84433FC8CCA6}" dt="2024-02-21T14:58:25.124" v="2337" actId="21"/>
          <ac:spMkLst>
            <pc:docMk/>
            <pc:sldMk cId="3336511180" sldId="268"/>
            <ac:spMk id="8" creationId="{CFF86E6C-B285-E433-F43A-F12C8E43A027}"/>
          </ac:spMkLst>
        </pc:spChg>
        <pc:spChg chg="add del mod">
          <ac:chgData name="Routhu, Mounika" userId="e2999460-aa0c-4aaa-8afd-3cb6793d4995" providerId="ADAL" clId="{A3DC9D0F-9717-4429-B403-84433FC8CCA6}" dt="2024-02-21T15:00:31.604" v="2360" actId="478"/>
          <ac:spMkLst>
            <pc:docMk/>
            <pc:sldMk cId="3336511180" sldId="268"/>
            <ac:spMk id="9" creationId="{58C5775E-90DF-01D0-2179-8C72BEA09E95}"/>
          </ac:spMkLst>
        </pc:spChg>
        <pc:spChg chg="add del mod">
          <ac:chgData name="Routhu, Mounika" userId="e2999460-aa0c-4aaa-8afd-3cb6793d4995" providerId="ADAL" clId="{A3DC9D0F-9717-4429-B403-84433FC8CCA6}" dt="2024-02-21T14:59:34.417" v="2351"/>
          <ac:spMkLst>
            <pc:docMk/>
            <pc:sldMk cId="3336511180" sldId="268"/>
            <ac:spMk id="10" creationId="{CEF0616F-23DA-63D2-5E7A-231C5F644067}"/>
          </ac:spMkLst>
        </pc:spChg>
        <pc:picChg chg="add del mod">
          <ac:chgData name="Routhu, Mounika" userId="e2999460-aa0c-4aaa-8afd-3cb6793d4995" providerId="ADAL" clId="{A3DC9D0F-9717-4429-B403-84433FC8CCA6}" dt="2024-02-21T15:03:45.472" v="2367" actId="478"/>
          <ac:picMkLst>
            <pc:docMk/>
            <pc:sldMk cId="3336511180" sldId="268"/>
            <ac:picMk id="12" creationId="{69828C42-9687-CB67-4DE1-E4799A23D950}"/>
          </ac:picMkLst>
        </pc:picChg>
        <pc:picChg chg="add del mod">
          <ac:chgData name="Routhu, Mounika" userId="e2999460-aa0c-4aaa-8afd-3cb6793d4995" providerId="ADAL" clId="{A3DC9D0F-9717-4429-B403-84433FC8CCA6}" dt="2024-02-21T15:16:31.709" v="2410" actId="478"/>
          <ac:picMkLst>
            <pc:docMk/>
            <pc:sldMk cId="3336511180" sldId="268"/>
            <ac:picMk id="14" creationId="{19C15258-27B9-C0CF-D851-81C85D116A69}"/>
          </ac:picMkLst>
        </pc:picChg>
        <pc:picChg chg="add del mod">
          <ac:chgData name="Routhu, Mounika" userId="e2999460-aa0c-4aaa-8afd-3cb6793d4995" providerId="ADAL" clId="{A3DC9D0F-9717-4429-B403-84433FC8CCA6}" dt="2024-02-21T15:16:12.121" v="2405" actId="478"/>
          <ac:picMkLst>
            <pc:docMk/>
            <pc:sldMk cId="3336511180" sldId="268"/>
            <ac:picMk id="16" creationId="{D501B2E7-F9AE-25AB-37D4-3DE0BF1B572A}"/>
          </ac:picMkLst>
        </pc:picChg>
        <pc:picChg chg="add del mod">
          <ac:chgData name="Routhu, Mounika" userId="e2999460-aa0c-4aaa-8afd-3cb6793d4995" providerId="ADAL" clId="{A3DC9D0F-9717-4429-B403-84433FC8CCA6}" dt="2024-02-21T15:21:15.954" v="2577" actId="21"/>
          <ac:picMkLst>
            <pc:docMk/>
            <pc:sldMk cId="3336511180" sldId="268"/>
            <ac:picMk id="18" creationId="{7EDA1C07-25A3-A345-B15B-7DF7ADE84B88}"/>
          </ac:picMkLst>
        </pc:picChg>
        <pc:picChg chg="add mod">
          <ac:chgData name="Routhu, Mounika" userId="e2999460-aa0c-4aaa-8afd-3cb6793d4995" providerId="ADAL" clId="{A3DC9D0F-9717-4429-B403-84433FC8CCA6}" dt="2024-02-21T15:49:10.654" v="2631" actId="1037"/>
          <ac:picMkLst>
            <pc:docMk/>
            <pc:sldMk cId="3336511180" sldId="268"/>
            <ac:picMk id="20" creationId="{774A6521-44F2-E75D-393E-BEEBE79C8501}"/>
          </ac:picMkLst>
        </pc:picChg>
        <pc:picChg chg="add mod">
          <ac:chgData name="Routhu, Mounika" userId="e2999460-aa0c-4aaa-8afd-3cb6793d4995" providerId="ADAL" clId="{A3DC9D0F-9717-4429-B403-84433FC8CCA6}" dt="2024-02-21T15:48:51.418" v="2623" actId="1076"/>
          <ac:picMkLst>
            <pc:docMk/>
            <pc:sldMk cId="3336511180" sldId="268"/>
            <ac:picMk id="21" creationId="{A6217E2A-BA61-4FAE-DFBD-DEB299BA0362}"/>
          </ac:picMkLst>
        </pc:picChg>
      </pc:sldChg>
      <pc:sldChg chg="addSp delSp modSp add mod">
        <pc:chgData name="Routhu, Mounika" userId="e2999460-aa0c-4aaa-8afd-3cb6793d4995" providerId="ADAL" clId="{A3DC9D0F-9717-4429-B403-84433FC8CCA6}" dt="2024-02-21T16:47:07.386" v="2815" actId="14100"/>
        <pc:sldMkLst>
          <pc:docMk/>
          <pc:sldMk cId="1272862228" sldId="269"/>
        </pc:sldMkLst>
        <pc:spChg chg="mod">
          <ac:chgData name="Routhu, Mounika" userId="e2999460-aa0c-4aaa-8afd-3cb6793d4995" providerId="ADAL" clId="{A3DC9D0F-9717-4429-B403-84433FC8CCA6}" dt="2024-02-21T16:46:57.620" v="2813" actId="20577"/>
          <ac:spMkLst>
            <pc:docMk/>
            <pc:sldMk cId="1272862228" sldId="269"/>
            <ac:spMk id="3" creationId="{86A1A622-0873-5D23-6469-2BD7E924028F}"/>
          </ac:spMkLst>
        </pc:spChg>
        <pc:spChg chg="add del mod">
          <ac:chgData name="Routhu, Mounika" userId="e2999460-aa0c-4aaa-8afd-3cb6793d4995" providerId="ADAL" clId="{A3DC9D0F-9717-4429-B403-84433FC8CCA6}" dt="2024-02-21T15:59:12.806" v="2637" actId="478"/>
          <ac:spMkLst>
            <pc:docMk/>
            <pc:sldMk cId="1272862228" sldId="269"/>
            <ac:spMk id="4" creationId="{A39477D4-6F5B-B3A4-06C0-D753B05AEC04}"/>
          </ac:spMkLst>
        </pc:spChg>
        <pc:picChg chg="add mod">
          <ac:chgData name="Routhu, Mounika" userId="e2999460-aa0c-4aaa-8afd-3cb6793d4995" providerId="ADAL" clId="{A3DC9D0F-9717-4429-B403-84433FC8CCA6}" dt="2024-02-21T16:47:03.844" v="2814" actId="14100"/>
          <ac:picMkLst>
            <pc:docMk/>
            <pc:sldMk cId="1272862228" sldId="269"/>
            <ac:picMk id="6" creationId="{560E91C2-7ADE-0696-C5A8-5BBAB40A146B}"/>
          </ac:picMkLst>
        </pc:picChg>
        <pc:picChg chg="add mod">
          <ac:chgData name="Routhu, Mounika" userId="e2999460-aa0c-4aaa-8afd-3cb6793d4995" providerId="ADAL" clId="{A3DC9D0F-9717-4429-B403-84433FC8CCA6}" dt="2024-02-21T16:47:07.386" v="2815" actId="14100"/>
          <ac:picMkLst>
            <pc:docMk/>
            <pc:sldMk cId="1272862228" sldId="269"/>
            <ac:picMk id="9" creationId="{4726ACD7-A9EA-D58E-21FE-CF90264C92D2}"/>
          </ac:picMkLst>
        </pc:picChg>
        <pc:picChg chg="del">
          <ac:chgData name="Routhu, Mounika" userId="e2999460-aa0c-4aaa-8afd-3cb6793d4995" providerId="ADAL" clId="{A3DC9D0F-9717-4429-B403-84433FC8CCA6}" dt="2024-02-21T16:01:46.011" v="2662" actId="478"/>
          <ac:picMkLst>
            <pc:docMk/>
            <pc:sldMk cId="1272862228" sldId="269"/>
            <ac:picMk id="20" creationId="{774A6521-44F2-E75D-393E-BEEBE79C8501}"/>
          </ac:picMkLst>
        </pc:picChg>
        <pc:picChg chg="del">
          <ac:chgData name="Routhu, Mounika" userId="e2999460-aa0c-4aaa-8afd-3cb6793d4995" providerId="ADAL" clId="{A3DC9D0F-9717-4429-B403-84433FC8CCA6}" dt="2024-02-21T16:01:47.408" v="2663" actId="478"/>
          <ac:picMkLst>
            <pc:docMk/>
            <pc:sldMk cId="1272862228" sldId="269"/>
            <ac:picMk id="21" creationId="{A6217E2A-BA61-4FAE-DFBD-DEB299BA0362}"/>
          </ac:picMkLst>
        </pc:picChg>
      </pc:sldChg>
      <pc:sldChg chg="modSp new mod">
        <pc:chgData name="Routhu, Mounika" userId="e2999460-aa0c-4aaa-8afd-3cb6793d4995" providerId="ADAL" clId="{A3DC9D0F-9717-4429-B403-84433FC8CCA6}" dt="2024-03-01T08:36:11.772" v="2867" actId="313"/>
        <pc:sldMkLst>
          <pc:docMk/>
          <pc:sldMk cId="2001102863" sldId="270"/>
        </pc:sldMkLst>
        <pc:spChg chg="mod">
          <ac:chgData name="Routhu, Mounika" userId="e2999460-aa0c-4aaa-8afd-3cb6793d4995" providerId="ADAL" clId="{A3DC9D0F-9717-4429-B403-84433FC8CCA6}" dt="2024-03-01T08:35:00.538" v="2848" actId="20577"/>
          <ac:spMkLst>
            <pc:docMk/>
            <pc:sldMk cId="2001102863" sldId="270"/>
            <ac:spMk id="2" creationId="{71EC14B8-5848-CB2F-74F7-84A6DF2ED8C5}"/>
          </ac:spMkLst>
        </pc:spChg>
        <pc:spChg chg="mod">
          <ac:chgData name="Routhu, Mounika" userId="e2999460-aa0c-4aaa-8afd-3cb6793d4995" providerId="ADAL" clId="{A3DC9D0F-9717-4429-B403-84433FC8CCA6}" dt="2024-03-01T08:36:11.772" v="2867" actId="313"/>
          <ac:spMkLst>
            <pc:docMk/>
            <pc:sldMk cId="2001102863" sldId="270"/>
            <ac:spMk id="3" creationId="{9D1DA344-E668-9F2E-9E11-BD3463713386}"/>
          </ac:spMkLst>
        </pc:spChg>
      </pc:sldChg>
      <pc:sldChg chg="addSp delSp modSp new mod">
        <pc:chgData name="Routhu, Mounika" userId="e2999460-aa0c-4aaa-8afd-3cb6793d4995" providerId="ADAL" clId="{A3DC9D0F-9717-4429-B403-84433FC8CCA6}" dt="2024-03-01T11:12:38.328" v="2987" actId="11529"/>
        <pc:sldMkLst>
          <pc:docMk/>
          <pc:sldMk cId="4058792082" sldId="271"/>
        </pc:sldMkLst>
        <pc:spChg chg="mod">
          <ac:chgData name="Routhu, Mounika" userId="e2999460-aa0c-4aaa-8afd-3cb6793d4995" providerId="ADAL" clId="{A3DC9D0F-9717-4429-B403-84433FC8CCA6}" dt="2024-03-01T11:03:43.179" v="2884" actId="20577"/>
          <ac:spMkLst>
            <pc:docMk/>
            <pc:sldMk cId="4058792082" sldId="271"/>
            <ac:spMk id="2" creationId="{8FBC0F04-74ED-9416-CCDA-535466EA6461}"/>
          </ac:spMkLst>
        </pc:spChg>
        <pc:spChg chg="del mod">
          <ac:chgData name="Routhu, Mounika" userId="e2999460-aa0c-4aaa-8afd-3cb6793d4995" providerId="ADAL" clId="{A3DC9D0F-9717-4429-B403-84433FC8CCA6}" dt="2024-03-01T11:05:27.364" v="2893" actId="22"/>
          <ac:spMkLst>
            <pc:docMk/>
            <pc:sldMk cId="4058792082" sldId="271"/>
            <ac:spMk id="3" creationId="{4304011D-0B70-5544-114E-6F696295AA8B}"/>
          </ac:spMkLst>
        </pc:spChg>
        <pc:spChg chg="add del mod">
          <ac:chgData name="Routhu, Mounika" userId="e2999460-aa0c-4aaa-8afd-3cb6793d4995" providerId="ADAL" clId="{A3DC9D0F-9717-4429-B403-84433FC8CCA6}" dt="2024-03-01T11:10:16.489" v="2966" actId="478"/>
          <ac:spMkLst>
            <pc:docMk/>
            <pc:sldMk cId="4058792082" sldId="271"/>
            <ac:spMk id="9" creationId="{FDE13957-88B0-9DAA-A636-681F2789DEEF}"/>
          </ac:spMkLst>
        </pc:spChg>
        <pc:spChg chg="add mod">
          <ac:chgData name="Routhu, Mounika" userId="e2999460-aa0c-4aaa-8afd-3cb6793d4995" providerId="ADAL" clId="{A3DC9D0F-9717-4429-B403-84433FC8CCA6}" dt="2024-03-01T11:12:01.814" v="2985" actId="1076"/>
          <ac:spMkLst>
            <pc:docMk/>
            <pc:sldMk cId="4058792082" sldId="271"/>
            <ac:spMk id="14" creationId="{FC096BD1-114D-EE8C-066F-69E5404BE87D}"/>
          </ac:spMkLst>
        </pc:spChg>
        <pc:picChg chg="add mod">
          <ac:chgData name="Routhu, Mounika" userId="e2999460-aa0c-4aaa-8afd-3cb6793d4995" providerId="ADAL" clId="{A3DC9D0F-9717-4429-B403-84433FC8CCA6}" dt="2024-03-01T11:12:08.312" v="2986" actId="1076"/>
          <ac:picMkLst>
            <pc:docMk/>
            <pc:sldMk cId="4058792082" sldId="271"/>
            <ac:picMk id="5" creationId="{61A0EEE9-DD4A-AD12-CEC1-F83B74ECB183}"/>
          </ac:picMkLst>
        </pc:picChg>
        <pc:picChg chg="add mod ord">
          <ac:chgData name="Routhu, Mounika" userId="e2999460-aa0c-4aaa-8afd-3cb6793d4995" providerId="ADAL" clId="{A3DC9D0F-9717-4429-B403-84433FC8CCA6}" dt="2024-03-01T11:11:16.648" v="2977" actId="14100"/>
          <ac:picMkLst>
            <pc:docMk/>
            <pc:sldMk cId="4058792082" sldId="271"/>
            <ac:picMk id="7" creationId="{4820C3C3-5F67-9D9E-7D9B-D292154C392A}"/>
          </ac:picMkLst>
        </pc:picChg>
        <pc:picChg chg="add mod">
          <ac:chgData name="Routhu, Mounika" userId="e2999460-aa0c-4aaa-8afd-3cb6793d4995" providerId="ADAL" clId="{A3DC9D0F-9717-4429-B403-84433FC8CCA6}" dt="2024-03-01T11:09:51.273" v="2962" actId="1076"/>
          <ac:picMkLst>
            <pc:docMk/>
            <pc:sldMk cId="4058792082" sldId="271"/>
            <ac:picMk id="11" creationId="{AEA945BF-D7E7-8311-7F6E-A84118B021D5}"/>
          </ac:picMkLst>
        </pc:picChg>
        <pc:picChg chg="add mod">
          <ac:chgData name="Routhu, Mounika" userId="e2999460-aa0c-4aaa-8afd-3cb6793d4995" providerId="ADAL" clId="{A3DC9D0F-9717-4429-B403-84433FC8CCA6}" dt="2024-03-01T11:11:43.878" v="2983" actId="1076"/>
          <ac:picMkLst>
            <pc:docMk/>
            <pc:sldMk cId="4058792082" sldId="271"/>
            <ac:picMk id="13" creationId="{5CD02440-ED76-8971-31B8-F5E9C8B37067}"/>
          </ac:picMkLst>
        </pc:picChg>
        <pc:cxnChg chg="add">
          <ac:chgData name="Routhu, Mounika" userId="e2999460-aa0c-4aaa-8afd-3cb6793d4995" providerId="ADAL" clId="{A3DC9D0F-9717-4429-B403-84433FC8CCA6}" dt="2024-03-01T11:12:38.328" v="2987" actId="11529"/>
          <ac:cxnSpMkLst>
            <pc:docMk/>
            <pc:sldMk cId="4058792082" sldId="271"/>
            <ac:cxnSpMk id="16" creationId="{1F4CB198-7EA4-0A33-0DDF-6E8A6E961870}"/>
          </ac:cxnSpMkLst>
        </pc:cxnChg>
      </pc:sldChg>
      <pc:sldChg chg="addSp delSp modSp new mod">
        <pc:chgData name="Routhu, Mounika" userId="e2999460-aa0c-4aaa-8afd-3cb6793d4995" providerId="ADAL" clId="{A3DC9D0F-9717-4429-B403-84433FC8CCA6}" dt="2024-03-05T12:57:21.514" v="3360" actId="14100"/>
        <pc:sldMkLst>
          <pc:docMk/>
          <pc:sldMk cId="1842313123" sldId="272"/>
        </pc:sldMkLst>
        <pc:spChg chg="mod">
          <ac:chgData name="Routhu, Mounika" userId="e2999460-aa0c-4aaa-8afd-3cb6793d4995" providerId="ADAL" clId="{A3DC9D0F-9717-4429-B403-84433FC8CCA6}" dt="2024-03-05T12:34:40.235" v="3001" actId="20577"/>
          <ac:spMkLst>
            <pc:docMk/>
            <pc:sldMk cId="1842313123" sldId="272"/>
            <ac:spMk id="2" creationId="{9E94E12D-21FF-8A34-C0EB-4FF60F131EEE}"/>
          </ac:spMkLst>
        </pc:spChg>
        <pc:spChg chg="add del mod">
          <ac:chgData name="Routhu, Mounika" userId="e2999460-aa0c-4aaa-8afd-3cb6793d4995" providerId="ADAL" clId="{A3DC9D0F-9717-4429-B403-84433FC8CCA6}" dt="2024-03-05T12:57:21.514" v="3360" actId="14100"/>
          <ac:spMkLst>
            <pc:docMk/>
            <pc:sldMk cId="1842313123" sldId="272"/>
            <ac:spMk id="3" creationId="{74BA1E2A-2850-48FB-C7DB-2F9CC80A9A28}"/>
          </ac:spMkLst>
        </pc:spChg>
        <pc:spChg chg="add del mod">
          <ac:chgData name="Routhu, Mounika" userId="e2999460-aa0c-4aaa-8afd-3cb6793d4995" providerId="ADAL" clId="{A3DC9D0F-9717-4429-B403-84433FC8CCA6}" dt="2024-03-05T12:34:51.278" v="3005"/>
          <ac:spMkLst>
            <pc:docMk/>
            <pc:sldMk cId="1842313123" sldId="272"/>
            <ac:spMk id="4" creationId="{A09458F5-7927-288D-5ED9-E6842D3C5606}"/>
          </ac:spMkLst>
        </pc:spChg>
        <pc:spChg chg="add del">
          <ac:chgData name="Routhu, Mounika" userId="e2999460-aa0c-4aaa-8afd-3cb6793d4995" providerId="ADAL" clId="{A3DC9D0F-9717-4429-B403-84433FC8CCA6}" dt="2024-03-05T12:37:05.496" v="3028"/>
          <ac:spMkLst>
            <pc:docMk/>
            <pc:sldMk cId="1842313123" sldId="272"/>
            <ac:spMk id="5" creationId="{E74C8010-C2AD-678D-DBDA-7EC189B2D456}"/>
          </ac:spMkLst>
        </pc:spChg>
        <pc:spChg chg="add del mod">
          <ac:chgData name="Routhu, Mounika" userId="e2999460-aa0c-4aaa-8afd-3cb6793d4995" providerId="ADAL" clId="{A3DC9D0F-9717-4429-B403-84433FC8CCA6}" dt="2024-03-05T12:37:24.531" v="3033"/>
          <ac:spMkLst>
            <pc:docMk/>
            <pc:sldMk cId="1842313123" sldId="272"/>
            <ac:spMk id="6" creationId="{12276AF9-14AA-0D42-908E-3E2FD51D5486}"/>
          </ac:spMkLst>
        </pc:spChg>
        <pc:spChg chg="add del mod">
          <ac:chgData name="Routhu, Mounika" userId="e2999460-aa0c-4aaa-8afd-3cb6793d4995" providerId="ADAL" clId="{A3DC9D0F-9717-4429-B403-84433FC8CCA6}" dt="2024-03-05T12:37:49.137" v="3036" actId="478"/>
          <ac:spMkLst>
            <pc:docMk/>
            <pc:sldMk cId="1842313123" sldId="272"/>
            <ac:spMk id="7" creationId="{E50FF002-B1ED-42EE-F3D2-274A60912AC7}"/>
          </ac:spMkLst>
        </pc:spChg>
        <pc:picChg chg="add mod">
          <ac:chgData name="Routhu, Mounika" userId="e2999460-aa0c-4aaa-8afd-3cb6793d4995" providerId="ADAL" clId="{A3DC9D0F-9717-4429-B403-84433FC8CCA6}" dt="2024-03-05T12:42:48.962" v="3077" actId="1076"/>
          <ac:picMkLst>
            <pc:docMk/>
            <pc:sldMk cId="1842313123" sldId="272"/>
            <ac:picMk id="9" creationId="{32DEA7A3-BF38-CBA9-2EB3-49726365BA1E}"/>
          </ac:picMkLst>
        </pc:picChg>
      </pc:sldChg>
      <pc:sldChg chg="addSp delSp modSp new mod">
        <pc:chgData name="Routhu, Mounika" userId="e2999460-aa0c-4aaa-8afd-3cb6793d4995" providerId="ADAL" clId="{A3DC9D0F-9717-4429-B403-84433FC8CCA6}" dt="2024-03-05T13:40:02.446" v="3482" actId="14100"/>
        <pc:sldMkLst>
          <pc:docMk/>
          <pc:sldMk cId="3001695382" sldId="273"/>
        </pc:sldMkLst>
        <pc:spChg chg="mod">
          <ac:chgData name="Routhu, Mounika" userId="e2999460-aa0c-4aaa-8afd-3cb6793d4995" providerId="ADAL" clId="{A3DC9D0F-9717-4429-B403-84433FC8CCA6}" dt="2024-03-05T13:10:02.625" v="3467" actId="20577"/>
          <ac:spMkLst>
            <pc:docMk/>
            <pc:sldMk cId="3001695382" sldId="273"/>
            <ac:spMk id="2" creationId="{3DC5D88F-9C20-ADAC-B9A4-4055F3C39127}"/>
          </ac:spMkLst>
        </pc:spChg>
        <pc:spChg chg="add del mod">
          <ac:chgData name="Routhu, Mounika" userId="e2999460-aa0c-4aaa-8afd-3cb6793d4995" providerId="ADAL" clId="{A3DC9D0F-9717-4429-B403-84433FC8CCA6}" dt="2024-03-05T13:40:02.446" v="3482" actId="14100"/>
          <ac:spMkLst>
            <pc:docMk/>
            <pc:sldMk cId="3001695382" sldId="273"/>
            <ac:spMk id="3" creationId="{704F9F1E-67A6-6E42-2614-EBCD46DBF0B7}"/>
          </ac:spMkLst>
        </pc:spChg>
        <pc:spChg chg="add del mod">
          <ac:chgData name="Routhu, Mounika" userId="e2999460-aa0c-4aaa-8afd-3cb6793d4995" providerId="ADAL" clId="{A3DC9D0F-9717-4429-B403-84433FC8CCA6}" dt="2024-03-05T13:07:21.204" v="3390"/>
          <ac:spMkLst>
            <pc:docMk/>
            <pc:sldMk cId="3001695382" sldId="273"/>
            <ac:spMk id="4" creationId="{DA665E7E-615A-32D1-8011-47A723A5820D}"/>
          </ac:spMkLst>
        </pc:spChg>
        <pc:spChg chg="add del mod">
          <ac:chgData name="Routhu, Mounika" userId="e2999460-aa0c-4aaa-8afd-3cb6793d4995" providerId="ADAL" clId="{A3DC9D0F-9717-4429-B403-84433FC8CCA6}" dt="2024-03-05T13:10:12.819" v="3471" actId="478"/>
          <ac:spMkLst>
            <pc:docMk/>
            <pc:sldMk cId="3001695382" sldId="273"/>
            <ac:spMk id="5" creationId="{C31908D7-D32A-B9E3-D560-D05E7CDF70EE}"/>
          </ac:spMkLst>
        </pc:spChg>
        <pc:picChg chg="add mod">
          <ac:chgData name="Routhu, Mounika" userId="e2999460-aa0c-4aaa-8afd-3cb6793d4995" providerId="ADAL" clId="{A3DC9D0F-9717-4429-B403-84433FC8CCA6}" dt="2024-03-05T13:39:57.968" v="3481" actId="1076"/>
          <ac:picMkLst>
            <pc:docMk/>
            <pc:sldMk cId="3001695382" sldId="273"/>
            <ac:picMk id="7" creationId="{AAB6BCE2-E992-60D8-8E13-3FA9194A156A}"/>
          </ac:picMkLst>
        </pc:picChg>
      </pc:sldChg>
      <pc:sldChg chg="addSp delSp modSp new mod">
        <pc:chgData name="Routhu, Mounika" userId="e2999460-aa0c-4aaa-8afd-3cb6793d4995" providerId="ADAL" clId="{A3DC9D0F-9717-4429-B403-84433FC8CCA6}" dt="2024-03-07T17:07:37.578" v="3570" actId="1076"/>
        <pc:sldMkLst>
          <pc:docMk/>
          <pc:sldMk cId="3308731519" sldId="274"/>
        </pc:sldMkLst>
        <pc:spChg chg="mod">
          <ac:chgData name="Routhu, Mounika" userId="e2999460-aa0c-4aaa-8afd-3cb6793d4995" providerId="ADAL" clId="{A3DC9D0F-9717-4429-B403-84433FC8CCA6}" dt="2024-03-07T17:06:56.556" v="3565" actId="113"/>
          <ac:spMkLst>
            <pc:docMk/>
            <pc:sldMk cId="3308731519" sldId="274"/>
            <ac:spMk id="2" creationId="{177E30F6-9572-2AE7-21A0-83C6753F18C0}"/>
          </ac:spMkLst>
        </pc:spChg>
        <pc:spChg chg="del">
          <ac:chgData name="Routhu, Mounika" userId="e2999460-aa0c-4aaa-8afd-3cb6793d4995" providerId="ADAL" clId="{A3DC9D0F-9717-4429-B403-84433FC8CCA6}" dt="2024-03-07T16:57:13.988" v="3520" actId="22"/>
          <ac:spMkLst>
            <pc:docMk/>
            <pc:sldMk cId="3308731519" sldId="274"/>
            <ac:spMk id="3" creationId="{39887BAC-635E-5C5D-C8F2-227A5C03583E}"/>
          </ac:spMkLst>
        </pc:spChg>
        <pc:spChg chg="add del mod">
          <ac:chgData name="Routhu, Mounika" userId="e2999460-aa0c-4aaa-8afd-3cb6793d4995" providerId="ADAL" clId="{A3DC9D0F-9717-4429-B403-84433FC8CCA6}" dt="2024-03-07T16:58:55.314" v="3526" actId="478"/>
          <ac:spMkLst>
            <pc:docMk/>
            <pc:sldMk cId="3308731519" sldId="274"/>
            <ac:spMk id="7" creationId="{FFE54E81-D851-D0CF-A09F-A8668E14D8E5}"/>
          </ac:spMkLst>
        </pc:spChg>
        <pc:picChg chg="add del mod ord">
          <ac:chgData name="Routhu, Mounika" userId="e2999460-aa0c-4aaa-8afd-3cb6793d4995" providerId="ADAL" clId="{A3DC9D0F-9717-4429-B403-84433FC8CCA6}" dt="2024-03-07T16:58:47.017" v="3522" actId="478"/>
          <ac:picMkLst>
            <pc:docMk/>
            <pc:sldMk cId="3308731519" sldId="274"/>
            <ac:picMk id="5" creationId="{7F6DA512-1099-A561-8DEA-8A3C9F3BCF86}"/>
          </ac:picMkLst>
        </pc:picChg>
        <pc:picChg chg="add mod">
          <ac:chgData name="Routhu, Mounika" userId="e2999460-aa0c-4aaa-8afd-3cb6793d4995" providerId="ADAL" clId="{A3DC9D0F-9717-4429-B403-84433FC8CCA6}" dt="2024-03-07T17:07:32.589" v="3568" actId="14100"/>
          <ac:picMkLst>
            <pc:docMk/>
            <pc:sldMk cId="3308731519" sldId="274"/>
            <ac:picMk id="9" creationId="{1672188C-B7BE-E6AD-268F-1AD30563AF38}"/>
          </ac:picMkLst>
        </pc:picChg>
        <pc:picChg chg="add mod">
          <ac:chgData name="Routhu, Mounika" userId="e2999460-aa0c-4aaa-8afd-3cb6793d4995" providerId="ADAL" clId="{A3DC9D0F-9717-4429-B403-84433FC8CCA6}" dt="2024-03-07T17:06:17.720" v="3546" actId="1076"/>
          <ac:picMkLst>
            <pc:docMk/>
            <pc:sldMk cId="3308731519" sldId="274"/>
            <ac:picMk id="11" creationId="{A7DA642E-28B2-C66D-2C51-12A0D1BC2C52}"/>
          </ac:picMkLst>
        </pc:picChg>
        <pc:picChg chg="add mod">
          <ac:chgData name="Routhu, Mounika" userId="e2999460-aa0c-4aaa-8afd-3cb6793d4995" providerId="ADAL" clId="{A3DC9D0F-9717-4429-B403-84433FC8CCA6}" dt="2024-03-07T17:07:37.578" v="3570" actId="1076"/>
          <ac:picMkLst>
            <pc:docMk/>
            <pc:sldMk cId="3308731519" sldId="274"/>
            <ac:picMk id="13" creationId="{C8176CDB-5FFB-CE31-CA7E-55CAE52ABBBB}"/>
          </ac:picMkLst>
        </pc:picChg>
        <pc:picChg chg="add mod">
          <ac:chgData name="Routhu, Mounika" userId="e2999460-aa0c-4aaa-8afd-3cb6793d4995" providerId="ADAL" clId="{A3DC9D0F-9717-4429-B403-84433FC8CCA6}" dt="2024-03-07T17:06:19.319" v="3547" actId="1076"/>
          <ac:picMkLst>
            <pc:docMk/>
            <pc:sldMk cId="3308731519" sldId="274"/>
            <ac:picMk id="15" creationId="{6E29E5E5-5FF0-6C9C-B870-0C098BC8A9C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ADB1-B2A3-F30C-0299-2E1944DC7C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D667F1-3C33-F301-CA7C-0EE0F91D6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E8EB243-3714-C99F-8C02-840D883077F4}"/>
              </a:ext>
            </a:extLst>
          </p:cNvPr>
          <p:cNvSpPr>
            <a:spLocks noGrp="1"/>
          </p:cNvSpPr>
          <p:nvPr>
            <p:ph type="dt" sz="half" idx="10"/>
          </p:nvPr>
        </p:nvSpPr>
        <p:spPr/>
        <p:txBody>
          <a:bodyPr/>
          <a:lstStyle/>
          <a:p>
            <a:fld id="{DD2767A0-5156-409E-BC84-1F4529EFC6EC}" type="datetimeFigureOut">
              <a:rPr lang="en-IN" smtClean="0"/>
              <a:t>07-03-2024</a:t>
            </a:fld>
            <a:endParaRPr lang="en-IN" dirty="0"/>
          </a:p>
        </p:txBody>
      </p:sp>
      <p:sp>
        <p:nvSpPr>
          <p:cNvPr id="5" name="Footer Placeholder 4">
            <a:extLst>
              <a:ext uri="{FF2B5EF4-FFF2-40B4-BE49-F238E27FC236}">
                <a16:creationId xmlns:a16="http://schemas.microsoft.com/office/drawing/2014/main" id="{6F2A747A-C785-1915-5186-F785A57E009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4496361-9754-FC3E-D3B4-A0379EBAD4BC}"/>
              </a:ext>
            </a:extLst>
          </p:cNvPr>
          <p:cNvSpPr>
            <a:spLocks noGrp="1"/>
          </p:cNvSpPr>
          <p:nvPr>
            <p:ph type="sldNum" sz="quarter" idx="12"/>
          </p:nvPr>
        </p:nvSpPr>
        <p:spPr/>
        <p:txBody>
          <a:bodyPr/>
          <a:lstStyle/>
          <a:p>
            <a:fld id="{14E6265A-76C9-4A15-B624-9924908453B3}" type="slidenum">
              <a:rPr lang="en-IN" smtClean="0"/>
              <a:t>‹#›</a:t>
            </a:fld>
            <a:endParaRPr lang="en-IN" dirty="0"/>
          </a:p>
        </p:txBody>
      </p:sp>
    </p:spTree>
    <p:extLst>
      <p:ext uri="{BB962C8B-B14F-4D97-AF65-F5344CB8AC3E}">
        <p14:creationId xmlns:p14="http://schemas.microsoft.com/office/powerpoint/2010/main" val="322691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94589-238C-E464-5642-D8CC419BE5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840263-07C4-7C4F-61A0-E2A4B59FEF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C8E8FA-060A-342C-3941-84B166702207}"/>
              </a:ext>
            </a:extLst>
          </p:cNvPr>
          <p:cNvSpPr>
            <a:spLocks noGrp="1"/>
          </p:cNvSpPr>
          <p:nvPr>
            <p:ph type="dt" sz="half" idx="10"/>
          </p:nvPr>
        </p:nvSpPr>
        <p:spPr/>
        <p:txBody>
          <a:bodyPr/>
          <a:lstStyle/>
          <a:p>
            <a:fld id="{DD2767A0-5156-409E-BC84-1F4529EFC6EC}" type="datetimeFigureOut">
              <a:rPr lang="en-IN" smtClean="0"/>
              <a:t>07-03-2024</a:t>
            </a:fld>
            <a:endParaRPr lang="en-IN" dirty="0"/>
          </a:p>
        </p:txBody>
      </p:sp>
      <p:sp>
        <p:nvSpPr>
          <p:cNvPr id="5" name="Footer Placeholder 4">
            <a:extLst>
              <a:ext uri="{FF2B5EF4-FFF2-40B4-BE49-F238E27FC236}">
                <a16:creationId xmlns:a16="http://schemas.microsoft.com/office/drawing/2014/main" id="{8E835423-DE2D-4212-B820-CA410C49F98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9BE4A19-8440-0EDE-6365-58449FA257F5}"/>
              </a:ext>
            </a:extLst>
          </p:cNvPr>
          <p:cNvSpPr>
            <a:spLocks noGrp="1"/>
          </p:cNvSpPr>
          <p:nvPr>
            <p:ph type="sldNum" sz="quarter" idx="12"/>
          </p:nvPr>
        </p:nvSpPr>
        <p:spPr/>
        <p:txBody>
          <a:bodyPr/>
          <a:lstStyle/>
          <a:p>
            <a:fld id="{14E6265A-76C9-4A15-B624-9924908453B3}" type="slidenum">
              <a:rPr lang="en-IN" smtClean="0"/>
              <a:t>‹#›</a:t>
            </a:fld>
            <a:endParaRPr lang="en-IN" dirty="0"/>
          </a:p>
        </p:txBody>
      </p:sp>
    </p:spTree>
    <p:extLst>
      <p:ext uri="{BB962C8B-B14F-4D97-AF65-F5344CB8AC3E}">
        <p14:creationId xmlns:p14="http://schemas.microsoft.com/office/powerpoint/2010/main" val="2360198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C2297-E263-4275-D208-0D9FEEBCF5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BC2261-BF46-438B-D9D1-F669078357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E8202-463A-19F8-0E84-CF911F9AE04A}"/>
              </a:ext>
            </a:extLst>
          </p:cNvPr>
          <p:cNvSpPr>
            <a:spLocks noGrp="1"/>
          </p:cNvSpPr>
          <p:nvPr>
            <p:ph type="dt" sz="half" idx="10"/>
          </p:nvPr>
        </p:nvSpPr>
        <p:spPr/>
        <p:txBody>
          <a:bodyPr/>
          <a:lstStyle/>
          <a:p>
            <a:fld id="{DD2767A0-5156-409E-BC84-1F4529EFC6EC}" type="datetimeFigureOut">
              <a:rPr lang="en-IN" smtClean="0"/>
              <a:t>07-03-2024</a:t>
            </a:fld>
            <a:endParaRPr lang="en-IN" dirty="0"/>
          </a:p>
        </p:txBody>
      </p:sp>
      <p:sp>
        <p:nvSpPr>
          <p:cNvPr id="5" name="Footer Placeholder 4">
            <a:extLst>
              <a:ext uri="{FF2B5EF4-FFF2-40B4-BE49-F238E27FC236}">
                <a16:creationId xmlns:a16="http://schemas.microsoft.com/office/drawing/2014/main" id="{2B97273A-1673-B599-9F19-C7DAD0E119A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2CBCDBC-A898-1E59-60B1-5ABDE33D6D41}"/>
              </a:ext>
            </a:extLst>
          </p:cNvPr>
          <p:cNvSpPr>
            <a:spLocks noGrp="1"/>
          </p:cNvSpPr>
          <p:nvPr>
            <p:ph type="sldNum" sz="quarter" idx="12"/>
          </p:nvPr>
        </p:nvSpPr>
        <p:spPr/>
        <p:txBody>
          <a:bodyPr/>
          <a:lstStyle/>
          <a:p>
            <a:fld id="{14E6265A-76C9-4A15-B624-9924908453B3}" type="slidenum">
              <a:rPr lang="en-IN" smtClean="0"/>
              <a:t>‹#›</a:t>
            </a:fld>
            <a:endParaRPr lang="en-IN" dirty="0"/>
          </a:p>
        </p:txBody>
      </p:sp>
    </p:spTree>
    <p:extLst>
      <p:ext uri="{BB962C8B-B14F-4D97-AF65-F5344CB8AC3E}">
        <p14:creationId xmlns:p14="http://schemas.microsoft.com/office/powerpoint/2010/main" val="1606079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4B2BB-E184-F63C-8866-379D4EEFC8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D11601-8F8F-F5F0-8177-D4A98A892F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77DDF7-683B-5A50-E7CE-279C709E1644}"/>
              </a:ext>
            </a:extLst>
          </p:cNvPr>
          <p:cNvSpPr>
            <a:spLocks noGrp="1"/>
          </p:cNvSpPr>
          <p:nvPr>
            <p:ph type="dt" sz="half" idx="10"/>
          </p:nvPr>
        </p:nvSpPr>
        <p:spPr/>
        <p:txBody>
          <a:bodyPr/>
          <a:lstStyle/>
          <a:p>
            <a:fld id="{DD2767A0-5156-409E-BC84-1F4529EFC6EC}" type="datetimeFigureOut">
              <a:rPr lang="en-IN" smtClean="0"/>
              <a:t>07-03-2024</a:t>
            </a:fld>
            <a:endParaRPr lang="en-IN" dirty="0"/>
          </a:p>
        </p:txBody>
      </p:sp>
      <p:sp>
        <p:nvSpPr>
          <p:cNvPr id="5" name="Footer Placeholder 4">
            <a:extLst>
              <a:ext uri="{FF2B5EF4-FFF2-40B4-BE49-F238E27FC236}">
                <a16:creationId xmlns:a16="http://schemas.microsoft.com/office/drawing/2014/main" id="{30C55D77-FC37-E92C-4964-090E34B519F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CB2F38-53EB-D43D-B3C0-9AE66850E611}"/>
              </a:ext>
            </a:extLst>
          </p:cNvPr>
          <p:cNvSpPr>
            <a:spLocks noGrp="1"/>
          </p:cNvSpPr>
          <p:nvPr>
            <p:ph type="sldNum" sz="quarter" idx="12"/>
          </p:nvPr>
        </p:nvSpPr>
        <p:spPr/>
        <p:txBody>
          <a:bodyPr/>
          <a:lstStyle/>
          <a:p>
            <a:fld id="{14E6265A-76C9-4A15-B624-9924908453B3}" type="slidenum">
              <a:rPr lang="en-IN" smtClean="0"/>
              <a:t>‹#›</a:t>
            </a:fld>
            <a:endParaRPr lang="en-IN" dirty="0"/>
          </a:p>
        </p:txBody>
      </p:sp>
    </p:spTree>
    <p:extLst>
      <p:ext uri="{BB962C8B-B14F-4D97-AF65-F5344CB8AC3E}">
        <p14:creationId xmlns:p14="http://schemas.microsoft.com/office/powerpoint/2010/main" val="154666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A61A-80BB-1428-6D94-332424BD21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17A66E-EEEC-91F6-2D35-178054FD7B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AEEB78-78F3-5C23-8555-041E1C14D5F4}"/>
              </a:ext>
            </a:extLst>
          </p:cNvPr>
          <p:cNvSpPr>
            <a:spLocks noGrp="1"/>
          </p:cNvSpPr>
          <p:nvPr>
            <p:ph type="dt" sz="half" idx="10"/>
          </p:nvPr>
        </p:nvSpPr>
        <p:spPr/>
        <p:txBody>
          <a:bodyPr/>
          <a:lstStyle/>
          <a:p>
            <a:fld id="{DD2767A0-5156-409E-BC84-1F4529EFC6EC}" type="datetimeFigureOut">
              <a:rPr lang="en-IN" smtClean="0"/>
              <a:t>07-03-2024</a:t>
            </a:fld>
            <a:endParaRPr lang="en-IN" dirty="0"/>
          </a:p>
        </p:txBody>
      </p:sp>
      <p:sp>
        <p:nvSpPr>
          <p:cNvPr id="5" name="Footer Placeholder 4">
            <a:extLst>
              <a:ext uri="{FF2B5EF4-FFF2-40B4-BE49-F238E27FC236}">
                <a16:creationId xmlns:a16="http://schemas.microsoft.com/office/drawing/2014/main" id="{BB07240F-1477-EBEB-7D0D-E84173BE39B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DF0B3EB-C2C3-E31C-FBD6-34B25827E52D}"/>
              </a:ext>
            </a:extLst>
          </p:cNvPr>
          <p:cNvSpPr>
            <a:spLocks noGrp="1"/>
          </p:cNvSpPr>
          <p:nvPr>
            <p:ph type="sldNum" sz="quarter" idx="12"/>
          </p:nvPr>
        </p:nvSpPr>
        <p:spPr/>
        <p:txBody>
          <a:bodyPr/>
          <a:lstStyle/>
          <a:p>
            <a:fld id="{14E6265A-76C9-4A15-B624-9924908453B3}" type="slidenum">
              <a:rPr lang="en-IN" smtClean="0"/>
              <a:t>‹#›</a:t>
            </a:fld>
            <a:endParaRPr lang="en-IN" dirty="0"/>
          </a:p>
        </p:txBody>
      </p:sp>
    </p:spTree>
    <p:extLst>
      <p:ext uri="{BB962C8B-B14F-4D97-AF65-F5344CB8AC3E}">
        <p14:creationId xmlns:p14="http://schemas.microsoft.com/office/powerpoint/2010/main" val="2240653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EAFAE-AD55-99D2-738C-1DBAE88EC4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8D4CCB-7B8A-1B03-9C03-4E7C63CD5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B9AE40-6EE7-CC26-C6E9-F6B958B52E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36361B-E00E-1D63-361D-84E28625DB41}"/>
              </a:ext>
            </a:extLst>
          </p:cNvPr>
          <p:cNvSpPr>
            <a:spLocks noGrp="1"/>
          </p:cNvSpPr>
          <p:nvPr>
            <p:ph type="dt" sz="half" idx="10"/>
          </p:nvPr>
        </p:nvSpPr>
        <p:spPr/>
        <p:txBody>
          <a:bodyPr/>
          <a:lstStyle/>
          <a:p>
            <a:fld id="{DD2767A0-5156-409E-BC84-1F4529EFC6EC}" type="datetimeFigureOut">
              <a:rPr lang="en-IN" smtClean="0"/>
              <a:t>07-03-2024</a:t>
            </a:fld>
            <a:endParaRPr lang="en-IN" dirty="0"/>
          </a:p>
        </p:txBody>
      </p:sp>
      <p:sp>
        <p:nvSpPr>
          <p:cNvPr id="6" name="Footer Placeholder 5">
            <a:extLst>
              <a:ext uri="{FF2B5EF4-FFF2-40B4-BE49-F238E27FC236}">
                <a16:creationId xmlns:a16="http://schemas.microsoft.com/office/drawing/2014/main" id="{CDC438A9-42A4-E66F-8437-D7950C7C8FC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8A4B940-C818-F9D7-230E-5E6408591C60}"/>
              </a:ext>
            </a:extLst>
          </p:cNvPr>
          <p:cNvSpPr>
            <a:spLocks noGrp="1"/>
          </p:cNvSpPr>
          <p:nvPr>
            <p:ph type="sldNum" sz="quarter" idx="12"/>
          </p:nvPr>
        </p:nvSpPr>
        <p:spPr/>
        <p:txBody>
          <a:bodyPr/>
          <a:lstStyle/>
          <a:p>
            <a:fld id="{14E6265A-76C9-4A15-B624-9924908453B3}" type="slidenum">
              <a:rPr lang="en-IN" smtClean="0"/>
              <a:t>‹#›</a:t>
            </a:fld>
            <a:endParaRPr lang="en-IN" dirty="0"/>
          </a:p>
        </p:txBody>
      </p:sp>
    </p:spTree>
    <p:extLst>
      <p:ext uri="{BB962C8B-B14F-4D97-AF65-F5344CB8AC3E}">
        <p14:creationId xmlns:p14="http://schemas.microsoft.com/office/powerpoint/2010/main" val="316243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0146D-2E4A-4A8C-9728-38707D2AB5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0F945E-848A-C73C-2894-3C3CD84A5E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7C489-26EA-99B8-1CAB-EB0135A5D1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DA5263-4323-4B7D-947C-F86FAA25B4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0A6FF2-3D9E-7F9E-0223-A1B1F3C82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E5FE5A-7B7F-AE35-AEBE-AC16A818C9D7}"/>
              </a:ext>
            </a:extLst>
          </p:cNvPr>
          <p:cNvSpPr>
            <a:spLocks noGrp="1"/>
          </p:cNvSpPr>
          <p:nvPr>
            <p:ph type="dt" sz="half" idx="10"/>
          </p:nvPr>
        </p:nvSpPr>
        <p:spPr/>
        <p:txBody>
          <a:bodyPr/>
          <a:lstStyle/>
          <a:p>
            <a:fld id="{DD2767A0-5156-409E-BC84-1F4529EFC6EC}" type="datetimeFigureOut">
              <a:rPr lang="en-IN" smtClean="0"/>
              <a:t>07-03-2024</a:t>
            </a:fld>
            <a:endParaRPr lang="en-IN" dirty="0"/>
          </a:p>
        </p:txBody>
      </p:sp>
      <p:sp>
        <p:nvSpPr>
          <p:cNvPr id="8" name="Footer Placeholder 7">
            <a:extLst>
              <a:ext uri="{FF2B5EF4-FFF2-40B4-BE49-F238E27FC236}">
                <a16:creationId xmlns:a16="http://schemas.microsoft.com/office/drawing/2014/main" id="{BA99CA42-5A5F-752F-3FB9-8938A1E65AA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42F62592-BEB3-98B4-83A8-4DE3A9AFECF0}"/>
              </a:ext>
            </a:extLst>
          </p:cNvPr>
          <p:cNvSpPr>
            <a:spLocks noGrp="1"/>
          </p:cNvSpPr>
          <p:nvPr>
            <p:ph type="sldNum" sz="quarter" idx="12"/>
          </p:nvPr>
        </p:nvSpPr>
        <p:spPr/>
        <p:txBody>
          <a:bodyPr/>
          <a:lstStyle/>
          <a:p>
            <a:fld id="{14E6265A-76C9-4A15-B624-9924908453B3}" type="slidenum">
              <a:rPr lang="en-IN" smtClean="0"/>
              <a:t>‹#›</a:t>
            </a:fld>
            <a:endParaRPr lang="en-IN" dirty="0"/>
          </a:p>
        </p:txBody>
      </p:sp>
    </p:spTree>
    <p:extLst>
      <p:ext uri="{BB962C8B-B14F-4D97-AF65-F5344CB8AC3E}">
        <p14:creationId xmlns:p14="http://schemas.microsoft.com/office/powerpoint/2010/main" val="96798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B96F-6D01-3EF8-8BD2-0E3E5C8425C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E1D9D3-8E0D-7097-7674-A43CA93B674D}"/>
              </a:ext>
            </a:extLst>
          </p:cNvPr>
          <p:cNvSpPr>
            <a:spLocks noGrp="1"/>
          </p:cNvSpPr>
          <p:nvPr>
            <p:ph type="dt" sz="half" idx="10"/>
          </p:nvPr>
        </p:nvSpPr>
        <p:spPr/>
        <p:txBody>
          <a:bodyPr/>
          <a:lstStyle/>
          <a:p>
            <a:fld id="{DD2767A0-5156-409E-BC84-1F4529EFC6EC}" type="datetimeFigureOut">
              <a:rPr lang="en-IN" smtClean="0"/>
              <a:t>07-03-2024</a:t>
            </a:fld>
            <a:endParaRPr lang="en-IN" dirty="0"/>
          </a:p>
        </p:txBody>
      </p:sp>
      <p:sp>
        <p:nvSpPr>
          <p:cNvPr id="4" name="Footer Placeholder 3">
            <a:extLst>
              <a:ext uri="{FF2B5EF4-FFF2-40B4-BE49-F238E27FC236}">
                <a16:creationId xmlns:a16="http://schemas.microsoft.com/office/drawing/2014/main" id="{A9745097-774C-5686-7958-ACDA6A774E8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0D8895C-4EEF-3A09-C455-4EC32F832B13}"/>
              </a:ext>
            </a:extLst>
          </p:cNvPr>
          <p:cNvSpPr>
            <a:spLocks noGrp="1"/>
          </p:cNvSpPr>
          <p:nvPr>
            <p:ph type="sldNum" sz="quarter" idx="12"/>
          </p:nvPr>
        </p:nvSpPr>
        <p:spPr/>
        <p:txBody>
          <a:bodyPr/>
          <a:lstStyle/>
          <a:p>
            <a:fld id="{14E6265A-76C9-4A15-B624-9924908453B3}" type="slidenum">
              <a:rPr lang="en-IN" smtClean="0"/>
              <a:t>‹#›</a:t>
            </a:fld>
            <a:endParaRPr lang="en-IN" dirty="0"/>
          </a:p>
        </p:txBody>
      </p:sp>
    </p:spTree>
    <p:extLst>
      <p:ext uri="{BB962C8B-B14F-4D97-AF65-F5344CB8AC3E}">
        <p14:creationId xmlns:p14="http://schemas.microsoft.com/office/powerpoint/2010/main" val="236439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AC13CE-DA7C-2110-F648-1A1180BC5F91}"/>
              </a:ext>
            </a:extLst>
          </p:cNvPr>
          <p:cNvSpPr>
            <a:spLocks noGrp="1"/>
          </p:cNvSpPr>
          <p:nvPr>
            <p:ph type="dt" sz="half" idx="10"/>
          </p:nvPr>
        </p:nvSpPr>
        <p:spPr/>
        <p:txBody>
          <a:bodyPr/>
          <a:lstStyle/>
          <a:p>
            <a:fld id="{DD2767A0-5156-409E-BC84-1F4529EFC6EC}" type="datetimeFigureOut">
              <a:rPr lang="en-IN" smtClean="0"/>
              <a:t>07-03-2024</a:t>
            </a:fld>
            <a:endParaRPr lang="en-IN" dirty="0"/>
          </a:p>
        </p:txBody>
      </p:sp>
      <p:sp>
        <p:nvSpPr>
          <p:cNvPr id="3" name="Footer Placeholder 2">
            <a:extLst>
              <a:ext uri="{FF2B5EF4-FFF2-40B4-BE49-F238E27FC236}">
                <a16:creationId xmlns:a16="http://schemas.microsoft.com/office/drawing/2014/main" id="{A8975540-9A5C-5F2F-4A58-B7FBDF20B1D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EF3763A-654B-F9E7-78B9-861FC7D7CC99}"/>
              </a:ext>
            </a:extLst>
          </p:cNvPr>
          <p:cNvSpPr>
            <a:spLocks noGrp="1"/>
          </p:cNvSpPr>
          <p:nvPr>
            <p:ph type="sldNum" sz="quarter" idx="12"/>
          </p:nvPr>
        </p:nvSpPr>
        <p:spPr/>
        <p:txBody>
          <a:bodyPr/>
          <a:lstStyle/>
          <a:p>
            <a:fld id="{14E6265A-76C9-4A15-B624-9924908453B3}" type="slidenum">
              <a:rPr lang="en-IN" smtClean="0"/>
              <a:t>‹#›</a:t>
            </a:fld>
            <a:endParaRPr lang="en-IN" dirty="0"/>
          </a:p>
        </p:txBody>
      </p:sp>
    </p:spTree>
    <p:extLst>
      <p:ext uri="{BB962C8B-B14F-4D97-AF65-F5344CB8AC3E}">
        <p14:creationId xmlns:p14="http://schemas.microsoft.com/office/powerpoint/2010/main" val="155189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8D22-806C-44B7-AA3E-AFD289BE5C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A3ED06-9F03-3021-5681-4AA2429D3F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72836B-AEF5-1292-59EF-F3B4DB5CF1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7216EE-8B25-44EB-4C95-5ED2C623B6A8}"/>
              </a:ext>
            </a:extLst>
          </p:cNvPr>
          <p:cNvSpPr>
            <a:spLocks noGrp="1"/>
          </p:cNvSpPr>
          <p:nvPr>
            <p:ph type="dt" sz="half" idx="10"/>
          </p:nvPr>
        </p:nvSpPr>
        <p:spPr/>
        <p:txBody>
          <a:bodyPr/>
          <a:lstStyle/>
          <a:p>
            <a:fld id="{DD2767A0-5156-409E-BC84-1F4529EFC6EC}" type="datetimeFigureOut">
              <a:rPr lang="en-IN" smtClean="0"/>
              <a:t>07-03-2024</a:t>
            </a:fld>
            <a:endParaRPr lang="en-IN" dirty="0"/>
          </a:p>
        </p:txBody>
      </p:sp>
      <p:sp>
        <p:nvSpPr>
          <p:cNvPr id="6" name="Footer Placeholder 5">
            <a:extLst>
              <a:ext uri="{FF2B5EF4-FFF2-40B4-BE49-F238E27FC236}">
                <a16:creationId xmlns:a16="http://schemas.microsoft.com/office/drawing/2014/main" id="{E9556154-92B2-2F21-E7C9-640CEB10300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EB44E16-16ED-4546-373F-C58B3A34F69E}"/>
              </a:ext>
            </a:extLst>
          </p:cNvPr>
          <p:cNvSpPr>
            <a:spLocks noGrp="1"/>
          </p:cNvSpPr>
          <p:nvPr>
            <p:ph type="sldNum" sz="quarter" idx="12"/>
          </p:nvPr>
        </p:nvSpPr>
        <p:spPr/>
        <p:txBody>
          <a:bodyPr/>
          <a:lstStyle/>
          <a:p>
            <a:fld id="{14E6265A-76C9-4A15-B624-9924908453B3}" type="slidenum">
              <a:rPr lang="en-IN" smtClean="0"/>
              <a:t>‹#›</a:t>
            </a:fld>
            <a:endParaRPr lang="en-IN" dirty="0"/>
          </a:p>
        </p:txBody>
      </p:sp>
    </p:spTree>
    <p:extLst>
      <p:ext uri="{BB962C8B-B14F-4D97-AF65-F5344CB8AC3E}">
        <p14:creationId xmlns:p14="http://schemas.microsoft.com/office/powerpoint/2010/main" val="3240157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E5F5-8355-9D11-D36E-54221D8F6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598922-74F2-1120-496F-2E2C4CEC21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F93090-BCA3-42C5-DFD8-167115A250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503339-F7FD-C671-4C06-DAF2269E1B2F}"/>
              </a:ext>
            </a:extLst>
          </p:cNvPr>
          <p:cNvSpPr>
            <a:spLocks noGrp="1"/>
          </p:cNvSpPr>
          <p:nvPr>
            <p:ph type="dt" sz="half" idx="10"/>
          </p:nvPr>
        </p:nvSpPr>
        <p:spPr/>
        <p:txBody>
          <a:bodyPr/>
          <a:lstStyle/>
          <a:p>
            <a:fld id="{DD2767A0-5156-409E-BC84-1F4529EFC6EC}" type="datetimeFigureOut">
              <a:rPr lang="en-IN" smtClean="0"/>
              <a:t>07-03-2024</a:t>
            </a:fld>
            <a:endParaRPr lang="en-IN" dirty="0"/>
          </a:p>
        </p:txBody>
      </p:sp>
      <p:sp>
        <p:nvSpPr>
          <p:cNvPr id="6" name="Footer Placeholder 5">
            <a:extLst>
              <a:ext uri="{FF2B5EF4-FFF2-40B4-BE49-F238E27FC236}">
                <a16:creationId xmlns:a16="http://schemas.microsoft.com/office/drawing/2014/main" id="{A2EDAB7B-8F42-1403-E06E-8CDDD9FE1C6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42EE43A-C376-0756-7993-4A72323AC3CA}"/>
              </a:ext>
            </a:extLst>
          </p:cNvPr>
          <p:cNvSpPr>
            <a:spLocks noGrp="1"/>
          </p:cNvSpPr>
          <p:nvPr>
            <p:ph type="sldNum" sz="quarter" idx="12"/>
          </p:nvPr>
        </p:nvSpPr>
        <p:spPr/>
        <p:txBody>
          <a:bodyPr/>
          <a:lstStyle/>
          <a:p>
            <a:fld id="{14E6265A-76C9-4A15-B624-9924908453B3}" type="slidenum">
              <a:rPr lang="en-IN" smtClean="0"/>
              <a:t>‹#›</a:t>
            </a:fld>
            <a:endParaRPr lang="en-IN" dirty="0"/>
          </a:p>
        </p:txBody>
      </p:sp>
    </p:spTree>
    <p:extLst>
      <p:ext uri="{BB962C8B-B14F-4D97-AF65-F5344CB8AC3E}">
        <p14:creationId xmlns:p14="http://schemas.microsoft.com/office/powerpoint/2010/main" val="151431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D6B8BE-42F9-44D4-BCD4-82832CFBD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6C4D71-0354-F1B9-6CCA-B53D7B0F22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C762CA-3880-2382-A198-F9725962A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767A0-5156-409E-BC84-1F4529EFC6EC}" type="datetimeFigureOut">
              <a:rPr lang="en-IN" smtClean="0"/>
              <a:t>07-03-2024</a:t>
            </a:fld>
            <a:endParaRPr lang="en-IN" dirty="0"/>
          </a:p>
        </p:txBody>
      </p:sp>
      <p:sp>
        <p:nvSpPr>
          <p:cNvPr id="5" name="Footer Placeholder 4">
            <a:extLst>
              <a:ext uri="{FF2B5EF4-FFF2-40B4-BE49-F238E27FC236}">
                <a16:creationId xmlns:a16="http://schemas.microsoft.com/office/drawing/2014/main" id="{1364BC88-C142-070C-F5CF-FA49F4F204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517972E-14AD-618F-F923-46AB667544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E6265A-76C9-4A15-B624-9924908453B3}" type="slidenum">
              <a:rPr lang="en-IN" smtClean="0"/>
              <a:t>‹#›</a:t>
            </a:fld>
            <a:endParaRPr lang="en-IN" dirty="0"/>
          </a:p>
        </p:txBody>
      </p:sp>
    </p:spTree>
    <p:extLst>
      <p:ext uri="{BB962C8B-B14F-4D97-AF65-F5344CB8AC3E}">
        <p14:creationId xmlns:p14="http://schemas.microsoft.com/office/powerpoint/2010/main" val="26039195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35EB-25EE-A7DB-6D45-4BEE2A8B2345}"/>
              </a:ext>
            </a:extLst>
          </p:cNvPr>
          <p:cNvSpPr>
            <a:spLocks noGrp="1"/>
          </p:cNvSpPr>
          <p:nvPr>
            <p:ph type="title"/>
          </p:nvPr>
        </p:nvSpPr>
        <p:spPr/>
        <p:txBody>
          <a:bodyPr/>
          <a:lstStyle/>
          <a:p>
            <a:r>
              <a:rPr lang="en-IN"/>
              <a:t>What is an API?</a:t>
            </a:r>
            <a:endParaRPr lang="en-IN" dirty="0"/>
          </a:p>
        </p:txBody>
      </p:sp>
      <p:sp>
        <p:nvSpPr>
          <p:cNvPr id="3" name="Content Placeholder 2">
            <a:extLst>
              <a:ext uri="{FF2B5EF4-FFF2-40B4-BE49-F238E27FC236}">
                <a16:creationId xmlns:a16="http://schemas.microsoft.com/office/drawing/2014/main" id="{7A1C958A-73E1-5DCC-49B8-A579B7E7B39D}"/>
              </a:ext>
            </a:extLst>
          </p:cNvPr>
          <p:cNvSpPr>
            <a:spLocks noGrp="1"/>
          </p:cNvSpPr>
          <p:nvPr>
            <p:ph idx="1"/>
          </p:nvPr>
        </p:nvSpPr>
        <p:spPr/>
        <p:txBody>
          <a:bodyPr/>
          <a:lstStyle/>
          <a:p>
            <a:r>
              <a:rPr lang="en-US" b="0" i="0" dirty="0"/>
              <a:t>An API, or Application Programming Interface, is a set of rules and protocols that allows different software applications to communicate with each other. It defines the methods and data formats that applications can use to request and exchange information</a:t>
            </a:r>
          </a:p>
          <a:p>
            <a:r>
              <a:rPr lang="en-US" b="0" i="0" dirty="0"/>
              <a:t>In simpler terms, an API is like a messenger that takes your request (e.g., asking for specific data or functionality) to a system (like a server or database), gets the response, and delivers it back to you. </a:t>
            </a:r>
            <a:endParaRPr lang="en-US" dirty="0"/>
          </a:p>
          <a:p>
            <a:endParaRPr lang="en-US" dirty="0"/>
          </a:p>
          <a:p>
            <a:endParaRPr lang="en-IN" dirty="0"/>
          </a:p>
        </p:txBody>
      </p:sp>
    </p:spTree>
    <p:extLst>
      <p:ext uri="{BB962C8B-B14F-4D97-AF65-F5344CB8AC3E}">
        <p14:creationId xmlns:p14="http://schemas.microsoft.com/office/powerpoint/2010/main" val="4225670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3D3D-F094-DD26-43FC-774EEB83E2F4}"/>
              </a:ext>
            </a:extLst>
          </p:cNvPr>
          <p:cNvSpPr>
            <a:spLocks noGrp="1"/>
          </p:cNvSpPr>
          <p:nvPr>
            <p:ph type="title"/>
          </p:nvPr>
        </p:nvSpPr>
        <p:spPr>
          <a:xfrm>
            <a:off x="838199" y="365125"/>
            <a:ext cx="6444343" cy="1325563"/>
          </a:xfrm>
        </p:spPr>
        <p:txBody>
          <a:bodyPr>
            <a:normAutofit/>
          </a:bodyPr>
          <a:lstStyle/>
          <a:p>
            <a:r>
              <a:rPr lang="en-IN" sz="3600" b="1" dirty="0"/>
              <a:t>SDL(</a:t>
            </a:r>
            <a:r>
              <a:rPr lang="en-US" sz="3600" b="1" i="0" dirty="0">
                <a:solidFill>
                  <a:srgbClr val="0D0D0D"/>
                </a:solidFill>
                <a:effectLst/>
              </a:rPr>
              <a:t>schema definition Language)</a:t>
            </a:r>
            <a:endParaRPr lang="en-IN" sz="3600" b="1" dirty="0"/>
          </a:p>
        </p:txBody>
      </p:sp>
      <p:sp>
        <p:nvSpPr>
          <p:cNvPr id="3" name="Content Placeholder 2">
            <a:extLst>
              <a:ext uri="{FF2B5EF4-FFF2-40B4-BE49-F238E27FC236}">
                <a16:creationId xmlns:a16="http://schemas.microsoft.com/office/drawing/2014/main" id="{86A1A622-0873-5D23-6469-2BD7E924028F}"/>
              </a:ext>
            </a:extLst>
          </p:cNvPr>
          <p:cNvSpPr>
            <a:spLocks noGrp="1"/>
          </p:cNvSpPr>
          <p:nvPr>
            <p:ph idx="1"/>
          </p:nvPr>
        </p:nvSpPr>
        <p:spPr>
          <a:xfrm>
            <a:off x="838201" y="1415143"/>
            <a:ext cx="6106886" cy="5203371"/>
          </a:xfrm>
        </p:spPr>
        <p:txBody>
          <a:bodyPr>
            <a:normAutofit/>
          </a:bodyPr>
          <a:lstStyle/>
          <a:p>
            <a:r>
              <a:rPr lang="en-US" sz="1800" dirty="0" err="1"/>
              <a:t>buildSchema</a:t>
            </a:r>
            <a:r>
              <a:rPr lang="en-US" sz="1800" dirty="0"/>
              <a:t> function is used to create a </a:t>
            </a:r>
            <a:r>
              <a:rPr lang="en-US" sz="1800" dirty="0" err="1"/>
              <a:t>GraphQL</a:t>
            </a:r>
            <a:r>
              <a:rPr lang="en-US" sz="1800" dirty="0"/>
              <a:t> schema.</a:t>
            </a:r>
          </a:p>
          <a:p>
            <a:r>
              <a:rPr lang="en-US" sz="1800" b="0" i="0" dirty="0">
                <a:solidFill>
                  <a:srgbClr val="0D0D0D"/>
                </a:solidFill>
                <a:effectLst/>
              </a:rPr>
              <a:t>It takes a string argument which contains the </a:t>
            </a:r>
            <a:r>
              <a:rPr lang="en-US" sz="1800" b="0" i="0" dirty="0" err="1">
                <a:solidFill>
                  <a:srgbClr val="0D0D0D"/>
                </a:solidFill>
                <a:effectLst/>
              </a:rPr>
              <a:t>GraphQL</a:t>
            </a:r>
            <a:r>
              <a:rPr lang="en-US" sz="1800" b="0" i="0" dirty="0">
                <a:solidFill>
                  <a:srgbClr val="0D0D0D"/>
                </a:solidFill>
                <a:effectLst/>
              </a:rPr>
              <a:t> schema definition in the SDL format</a:t>
            </a:r>
          </a:p>
          <a:p>
            <a:r>
              <a:rPr lang="en-US" sz="1800" b="0" i="0" dirty="0">
                <a:solidFill>
                  <a:srgbClr val="0D0D0D"/>
                </a:solidFill>
                <a:effectLst/>
              </a:rPr>
              <a:t>It allows you to define the types available in your schema, the relationships between them, and the queries and mutations that can be performed.</a:t>
            </a:r>
            <a:endParaRPr lang="en-US" sz="1800" dirty="0">
              <a:solidFill>
                <a:srgbClr val="0D0D0D"/>
              </a:solidFill>
            </a:endParaRPr>
          </a:p>
          <a:p>
            <a:r>
              <a:rPr lang="en-US" sz="1800" b="0" i="0" dirty="0">
                <a:solidFill>
                  <a:srgbClr val="0D0D0D"/>
                </a:solidFill>
                <a:effectLst/>
              </a:rPr>
              <a:t>a "</a:t>
            </a:r>
            <a:r>
              <a:rPr lang="en-US" sz="1800" b="1" i="0" dirty="0">
                <a:solidFill>
                  <a:srgbClr val="0D0D0D"/>
                </a:solidFill>
                <a:effectLst/>
              </a:rPr>
              <a:t>type</a:t>
            </a:r>
            <a:r>
              <a:rPr lang="en-US" sz="1800" b="0" i="0" dirty="0">
                <a:solidFill>
                  <a:srgbClr val="0D0D0D"/>
                </a:solidFill>
                <a:effectLst/>
              </a:rPr>
              <a:t>" is a fundamental concept used to describe the structure of data available in a </a:t>
            </a:r>
            <a:r>
              <a:rPr lang="en-US" sz="1800" b="0" i="0" dirty="0" err="1">
                <a:solidFill>
                  <a:srgbClr val="0D0D0D"/>
                </a:solidFill>
                <a:effectLst/>
              </a:rPr>
              <a:t>GraphQL</a:t>
            </a:r>
            <a:r>
              <a:rPr lang="en-US" sz="1800" b="0" i="0" dirty="0">
                <a:solidFill>
                  <a:srgbClr val="0D0D0D"/>
                </a:solidFill>
                <a:effectLst/>
              </a:rPr>
              <a:t> API that can be queried or mutated. </a:t>
            </a:r>
            <a:endParaRPr lang="en-US" sz="1800" dirty="0"/>
          </a:p>
          <a:p>
            <a:r>
              <a:rPr lang="en-US" sz="1800" b="1" dirty="0"/>
              <a:t>schema</a:t>
            </a:r>
            <a:r>
              <a:rPr lang="en-US" sz="1800" dirty="0"/>
              <a:t> keyword inside </a:t>
            </a:r>
            <a:r>
              <a:rPr lang="en-US" sz="1800" dirty="0" err="1"/>
              <a:t>buildSchema</a:t>
            </a:r>
            <a:r>
              <a:rPr lang="en-US" sz="1800" dirty="0"/>
              <a:t> is used to define the root types (Query, Mutation, Subscription) of a </a:t>
            </a:r>
            <a:r>
              <a:rPr lang="en-US" sz="1800" dirty="0" err="1"/>
              <a:t>GraphQL</a:t>
            </a:r>
            <a:r>
              <a:rPr lang="en-US" sz="1800" dirty="0"/>
              <a:t> schema. These root types provide the entry points for clients to query and mutate data in the </a:t>
            </a:r>
            <a:r>
              <a:rPr lang="en-US" sz="1800" dirty="0" err="1"/>
              <a:t>GraphQL</a:t>
            </a:r>
            <a:r>
              <a:rPr lang="en-US" sz="1800" dirty="0"/>
              <a:t> API.</a:t>
            </a:r>
          </a:p>
          <a:p>
            <a:r>
              <a:rPr lang="en-US" sz="1800" dirty="0"/>
              <a:t>using root types provides clarity, organization, reusability to the schema, especially as the schema grows more complex.  </a:t>
            </a:r>
          </a:p>
          <a:p>
            <a:r>
              <a:rPr lang="en-IN" sz="1800" dirty="0"/>
              <a:t>Here root types can be defined using as shown in first </a:t>
            </a:r>
            <a:r>
              <a:rPr lang="en-IN" sz="1800" dirty="0" err="1"/>
              <a:t>img</a:t>
            </a:r>
            <a:r>
              <a:rPr lang="en-IN" sz="1800" dirty="0"/>
              <a:t>(all small letter) as second </a:t>
            </a:r>
            <a:r>
              <a:rPr lang="en-IN" sz="1800" dirty="0" err="1"/>
              <a:t>img</a:t>
            </a:r>
            <a:r>
              <a:rPr lang="en-IN" sz="1800" dirty="0"/>
              <a:t> Query &amp; Mutation(capitalized)</a:t>
            </a:r>
          </a:p>
        </p:txBody>
      </p:sp>
      <p:sp>
        <p:nvSpPr>
          <p:cNvPr id="8" name="Rectangle 5">
            <a:extLst>
              <a:ext uri="{FF2B5EF4-FFF2-40B4-BE49-F238E27FC236}">
                <a16:creationId xmlns:a16="http://schemas.microsoft.com/office/drawing/2014/main" id="{CFF86E6C-B285-E433-F43A-F12C8E43A027}"/>
              </a:ext>
            </a:extLst>
          </p:cNvPr>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774A6521-44F2-E75D-393E-BEEBE79C8501}"/>
              </a:ext>
            </a:extLst>
          </p:cNvPr>
          <p:cNvPicPr>
            <a:picLocks noChangeAspect="1"/>
          </p:cNvPicPr>
          <p:nvPr/>
        </p:nvPicPr>
        <p:blipFill>
          <a:blip r:embed="rId2"/>
          <a:stretch>
            <a:fillRect/>
          </a:stretch>
        </p:blipFill>
        <p:spPr>
          <a:xfrm>
            <a:off x="6901543" y="79603"/>
            <a:ext cx="3215823" cy="4339998"/>
          </a:xfrm>
          <a:prstGeom prst="rect">
            <a:avLst/>
          </a:prstGeom>
        </p:spPr>
      </p:pic>
      <p:pic>
        <p:nvPicPr>
          <p:cNvPr id="21" name="Picture 20">
            <a:extLst>
              <a:ext uri="{FF2B5EF4-FFF2-40B4-BE49-F238E27FC236}">
                <a16:creationId xmlns:a16="http://schemas.microsoft.com/office/drawing/2014/main" id="{A6217E2A-BA61-4FAE-DFBD-DEB299BA0362}"/>
              </a:ext>
            </a:extLst>
          </p:cNvPr>
          <p:cNvPicPr>
            <a:picLocks noChangeAspect="1"/>
          </p:cNvPicPr>
          <p:nvPr/>
        </p:nvPicPr>
        <p:blipFill>
          <a:blip r:embed="rId3"/>
          <a:stretch>
            <a:fillRect/>
          </a:stretch>
        </p:blipFill>
        <p:spPr>
          <a:xfrm>
            <a:off x="8990680" y="3349397"/>
            <a:ext cx="3201320" cy="3429000"/>
          </a:xfrm>
          <a:prstGeom prst="rect">
            <a:avLst/>
          </a:prstGeom>
        </p:spPr>
      </p:pic>
    </p:spTree>
    <p:extLst>
      <p:ext uri="{BB962C8B-B14F-4D97-AF65-F5344CB8AC3E}">
        <p14:creationId xmlns:p14="http://schemas.microsoft.com/office/powerpoint/2010/main" val="3336511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3D3D-F094-DD26-43FC-774EEB83E2F4}"/>
              </a:ext>
            </a:extLst>
          </p:cNvPr>
          <p:cNvSpPr>
            <a:spLocks noGrp="1"/>
          </p:cNvSpPr>
          <p:nvPr>
            <p:ph type="title"/>
          </p:nvPr>
        </p:nvSpPr>
        <p:spPr>
          <a:xfrm>
            <a:off x="838199" y="365125"/>
            <a:ext cx="6444343" cy="1325563"/>
          </a:xfrm>
        </p:spPr>
        <p:txBody>
          <a:bodyPr>
            <a:normAutofit/>
          </a:bodyPr>
          <a:lstStyle/>
          <a:p>
            <a:r>
              <a:rPr lang="en-IN" sz="3600" b="1" dirty="0"/>
              <a:t>SDL(</a:t>
            </a:r>
            <a:r>
              <a:rPr lang="en-US" sz="3600" b="1" i="0" dirty="0">
                <a:solidFill>
                  <a:srgbClr val="0D0D0D"/>
                </a:solidFill>
                <a:effectLst/>
              </a:rPr>
              <a:t>schema definition Language)</a:t>
            </a:r>
            <a:endParaRPr lang="en-IN" sz="3600" b="1" dirty="0"/>
          </a:p>
        </p:txBody>
      </p:sp>
      <p:sp>
        <p:nvSpPr>
          <p:cNvPr id="3" name="Content Placeholder 2">
            <a:extLst>
              <a:ext uri="{FF2B5EF4-FFF2-40B4-BE49-F238E27FC236}">
                <a16:creationId xmlns:a16="http://schemas.microsoft.com/office/drawing/2014/main" id="{86A1A622-0873-5D23-6469-2BD7E924028F}"/>
              </a:ext>
            </a:extLst>
          </p:cNvPr>
          <p:cNvSpPr>
            <a:spLocks noGrp="1"/>
          </p:cNvSpPr>
          <p:nvPr>
            <p:ph idx="1"/>
          </p:nvPr>
        </p:nvSpPr>
        <p:spPr>
          <a:xfrm>
            <a:off x="838201" y="1415143"/>
            <a:ext cx="10624456" cy="5203371"/>
          </a:xfrm>
        </p:spPr>
        <p:txBody>
          <a:bodyPr>
            <a:normAutofit/>
          </a:bodyPr>
          <a:lstStyle/>
          <a:p>
            <a:r>
              <a:rPr lang="en-US" sz="1800" dirty="0"/>
              <a:t>the </a:t>
            </a:r>
            <a:r>
              <a:rPr lang="en-US" sz="1800" b="1" dirty="0"/>
              <a:t>input</a:t>
            </a:r>
            <a:r>
              <a:rPr lang="en-US" sz="1800" dirty="0"/>
              <a:t> keyword is used to define multiple arguments as a single input object(argument) to a </a:t>
            </a:r>
            <a:r>
              <a:rPr lang="en-US" sz="1800" dirty="0" err="1"/>
              <a:t>GraphQL</a:t>
            </a:r>
            <a:r>
              <a:rPr lang="en-US" sz="1800" dirty="0"/>
              <a:t> field, particularly for mutations.</a:t>
            </a:r>
          </a:p>
          <a:p>
            <a:r>
              <a:rPr lang="en-US" sz="1800" dirty="0"/>
              <a:t>Now in resolvers we have to access as </a:t>
            </a:r>
            <a:r>
              <a:rPr lang="en-US" sz="1800" dirty="0" err="1"/>
              <a:t>args.eventInput</a:t>
            </a:r>
            <a:r>
              <a:rPr lang="en-US" sz="1800" dirty="0"/>
              <a:t> since we defined it this way in Schema Mutation type(</a:t>
            </a:r>
            <a:r>
              <a:rPr lang="en-US" sz="1800" dirty="0" err="1"/>
              <a:t>createEvent</a:t>
            </a:r>
            <a:r>
              <a:rPr lang="en-US" sz="1800" dirty="0"/>
              <a:t>)</a:t>
            </a:r>
          </a:p>
          <a:p>
            <a:endParaRPr lang="en-US" sz="1800" dirty="0"/>
          </a:p>
        </p:txBody>
      </p:sp>
      <p:sp>
        <p:nvSpPr>
          <p:cNvPr id="8" name="Rectangle 5">
            <a:extLst>
              <a:ext uri="{FF2B5EF4-FFF2-40B4-BE49-F238E27FC236}">
                <a16:creationId xmlns:a16="http://schemas.microsoft.com/office/drawing/2014/main" id="{CFF86E6C-B285-E433-F43A-F12C8E43A027}"/>
              </a:ext>
            </a:extLst>
          </p:cNvPr>
          <p:cNvSpPr>
            <a:spLocks noChangeArrowheads="1"/>
          </p:cNvSpPr>
          <p:nvPr/>
        </p:nvSpPr>
        <p:spPr bwMode="auto">
          <a:xfrm>
            <a:off x="0" y="-338811"/>
            <a:ext cx="65" cy="6776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60E91C2-7ADE-0696-C5A8-5BBAB40A146B}"/>
              </a:ext>
            </a:extLst>
          </p:cNvPr>
          <p:cNvPicPr>
            <a:picLocks noChangeAspect="1"/>
          </p:cNvPicPr>
          <p:nvPr/>
        </p:nvPicPr>
        <p:blipFill>
          <a:blip r:embed="rId2"/>
          <a:stretch>
            <a:fillRect/>
          </a:stretch>
        </p:blipFill>
        <p:spPr>
          <a:xfrm>
            <a:off x="1102469" y="2817415"/>
            <a:ext cx="4764931" cy="3479818"/>
          </a:xfrm>
          <a:prstGeom prst="rect">
            <a:avLst/>
          </a:prstGeom>
        </p:spPr>
      </p:pic>
      <p:pic>
        <p:nvPicPr>
          <p:cNvPr id="9" name="Picture 8">
            <a:extLst>
              <a:ext uri="{FF2B5EF4-FFF2-40B4-BE49-F238E27FC236}">
                <a16:creationId xmlns:a16="http://schemas.microsoft.com/office/drawing/2014/main" id="{4726ACD7-A9EA-D58E-21FE-CF90264C92D2}"/>
              </a:ext>
            </a:extLst>
          </p:cNvPr>
          <p:cNvPicPr>
            <a:picLocks noChangeAspect="1"/>
          </p:cNvPicPr>
          <p:nvPr/>
        </p:nvPicPr>
        <p:blipFill>
          <a:blip r:embed="rId3"/>
          <a:stretch>
            <a:fillRect/>
          </a:stretch>
        </p:blipFill>
        <p:spPr>
          <a:xfrm>
            <a:off x="6473177" y="2678813"/>
            <a:ext cx="4292794" cy="3618420"/>
          </a:xfrm>
          <a:prstGeom prst="rect">
            <a:avLst/>
          </a:prstGeom>
        </p:spPr>
      </p:pic>
    </p:spTree>
    <p:extLst>
      <p:ext uri="{BB962C8B-B14F-4D97-AF65-F5344CB8AC3E}">
        <p14:creationId xmlns:p14="http://schemas.microsoft.com/office/powerpoint/2010/main" val="1272862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C14B8-5848-CB2F-74F7-84A6DF2ED8C5}"/>
              </a:ext>
            </a:extLst>
          </p:cNvPr>
          <p:cNvSpPr>
            <a:spLocks noGrp="1"/>
          </p:cNvSpPr>
          <p:nvPr>
            <p:ph type="title"/>
          </p:nvPr>
        </p:nvSpPr>
        <p:spPr/>
        <p:txBody>
          <a:bodyPr/>
          <a:lstStyle/>
          <a:p>
            <a:r>
              <a:rPr lang="en-IN" dirty="0"/>
              <a:t>Using Mongoose to use MongoDB</a:t>
            </a:r>
          </a:p>
        </p:txBody>
      </p:sp>
      <p:sp>
        <p:nvSpPr>
          <p:cNvPr id="3" name="Content Placeholder 2">
            <a:extLst>
              <a:ext uri="{FF2B5EF4-FFF2-40B4-BE49-F238E27FC236}">
                <a16:creationId xmlns:a16="http://schemas.microsoft.com/office/drawing/2014/main" id="{9D1DA344-E668-9F2E-9E11-BD3463713386}"/>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latin typeface="Söhne"/>
              </a:rPr>
              <a:t>Mongoose</a:t>
            </a:r>
            <a:r>
              <a:rPr lang="en-US" b="0" i="0" dirty="0">
                <a:solidFill>
                  <a:srgbClr val="0D0D0D"/>
                </a:solidFill>
                <a:effectLst/>
                <a:latin typeface="Söhne"/>
              </a:rPr>
              <a:t> defines the schema and models for MongoDB collections. It provides an interface to interact with MongoDB.</a:t>
            </a:r>
          </a:p>
          <a:p>
            <a:pPr algn="l">
              <a:buFont typeface="Arial" panose="020B0604020202020204" pitchFamily="34" charset="0"/>
              <a:buChar char="•"/>
            </a:pPr>
            <a:r>
              <a:rPr lang="en-US" b="1" i="0" dirty="0" err="1">
                <a:solidFill>
                  <a:srgbClr val="0D0D0D"/>
                </a:solidFill>
                <a:effectLst/>
                <a:latin typeface="Söhne"/>
              </a:rPr>
              <a:t>GraphQL</a:t>
            </a:r>
            <a:r>
              <a:rPr lang="en-US" b="0" i="0" dirty="0">
                <a:solidFill>
                  <a:srgbClr val="0D0D0D"/>
                </a:solidFill>
                <a:effectLst/>
                <a:latin typeface="Söhne"/>
              </a:rPr>
              <a:t> defines the API schema and resolvers to fetch or mutate data.</a:t>
            </a:r>
          </a:p>
          <a:p>
            <a:pPr algn="l">
              <a:buFont typeface="Arial" panose="020B0604020202020204" pitchFamily="34" charset="0"/>
              <a:buChar char="•"/>
            </a:pPr>
            <a:r>
              <a:rPr lang="en-US" b="0" i="0" dirty="0">
                <a:solidFill>
                  <a:srgbClr val="0D0D0D"/>
                </a:solidFill>
                <a:effectLst/>
                <a:latin typeface="Söhne"/>
              </a:rPr>
              <a:t>Mongoose and </a:t>
            </a:r>
            <a:r>
              <a:rPr lang="en-US" b="0" i="0" dirty="0" err="1">
                <a:solidFill>
                  <a:srgbClr val="0D0D0D"/>
                </a:solidFill>
                <a:effectLst/>
                <a:latin typeface="Söhne"/>
              </a:rPr>
              <a:t>GraphQL</a:t>
            </a:r>
            <a:r>
              <a:rPr lang="en-US" b="0" i="0" dirty="0">
                <a:solidFill>
                  <a:srgbClr val="0D0D0D"/>
                </a:solidFill>
                <a:effectLst/>
                <a:latin typeface="Söhne"/>
              </a:rPr>
              <a:t> work together by using “Mongoose models” and “methods in </a:t>
            </a:r>
            <a:r>
              <a:rPr lang="en-US" b="0" i="0" dirty="0" err="1">
                <a:solidFill>
                  <a:srgbClr val="0D0D0D"/>
                </a:solidFill>
                <a:effectLst/>
                <a:latin typeface="Söhne"/>
              </a:rPr>
              <a:t>GraphQL</a:t>
            </a:r>
            <a:r>
              <a:rPr lang="en-US" b="0" i="0" dirty="0">
                <a:solidFill>
                  <a:srgbClr val="0D0D0D"/>
                </a:solidFill>
                <a:effectLst/>
                <a:latin typeface="Söhne"/>
              </a:rPr>
              <a:t> resolvers” to fetch or manipulate data from MongoDB collections.</a:t>
            </a:r>
          </a:p>
          <a:p>
            <a:endParaRPr lang="en-IN" dirty="0"/>
          </a:p>
        </p:txBody>
      </p:sp>
    </p:spTree>
    <p:extLst>
      <p:ext uri="{BB962C8B-B14F-4D97-AF65-F5344CB8AC3E}">
        <p14:creationId xmlns:p14="http://schemas.microsoft.com/office/powerpoint/2010/main" val="2001102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0F04-74ED-9416-CCDA-535466EA6461}"/>
              </a:ext>
            </a:extLst>
          </p:cNvPr>
          <p:cNvSpPr>
            <a:spLocks noGrp="1"/>
          </p:cNvSpPr>
          <p:nvPr>
            <p:ph type="title"/>
          </p:nvPr>
        </p:nvSpPr>
        <p:spPr/>
        <p:txBody>
          <a:bodyPr/>
          <a:lstStyle/>
          <a:p>
            <a:r>
              <a:rPr lang="en-IN" dirty="0"/>
              <a:t>Exports in node</a:t>
            </a:r>
          </a:p>
        </p:txBody>
      </p:sp>
      <p:pic>
        <p:nvPicPr>
          <p:cNvPr id="7" name="Content Placeholder 6">
            <a:extLst>
              <a:ext uri="{FF2B5EF4-FFF2-40B4-BE49-F238E27FC236}">
                <a16:creationId xmlns:a16="http://schemas.microsoft.com/office/drawing/2014/main" id="{4820C3C3-5F67-9D9E-7D9B-D292154C392A}"/>
              </a:ext>
            </a:extLst>
          </p:cNvPr>
          <p:cNvPicPr>
            <a:picLocks noGrp="1" noChangeAspect="1"/>
          </p:cNvPicPr>
          <p:nvPr>
            <p:ph idx="1"/>
          </p:nvPr>
        </p:nvPicPr>
        <p:blipFill>
          <a:blip r:embed="rId2"/>
          <a:stretch>
            <a:fillRect/>
          </a:stretch>
        </p:blipFill>
        <p:spPr>
          <a:xfrm>
            <a:off x="838200" y="1593412"/>
            <a:ext cx="4060371" cy="1758376"/>
          </a:xfrm>
        </p:spPr>
      </p:pic>
      <p:pic>
        <p:nvPicPr>
          <p:cNvPr id="5" name="Picture 4">
            <a:extLst>
              <a:ext uri="{FF2B5EF4-FFF2-40B4-BE49-F238E27FC236}">
                <a16:creationId xmlns:a16="http://schemas.microsoft.com/office/drawing/2014/main" id="{61A0EEE9-DD4A-AD12-CEC1-F83B74ECB183}"/>
              </a:ext>
            </a:extLst>
          </p:cNvPr>
          <p:cNvPicPr>
            <a:picLocks noChangeAspect="1"/>
          </p:cNvPicPr>
          <p:nvPr/>
        </p:nvPicPr>
        <p:blipFill>
          <a:blip r:embed="rId3"/>
          <a:stretch>
            <a:fillRect/>
          </a:stretch>
        </p:blipFill>
        <p:spPr>
          <a:xfrm>
            <a:off x="5203371" y="1593412"/>
            <a:ext cx="4502281" cy="1746340"/>
          </a:xfrm>
          <a:prstGeom prst="rect">
            <a:avLst/>
          </a:prstGeom>
        </p:spPr>
      </p:pic>
      <p:pic>
        <p:nvPicPr>
          <p:cNvPr id="11" name="Picture 10">
            <a:extLst>
              <a:ext uri="{FF2B5EF4-FFF2-40B4-BE49-F238E27FC236}">
                <a16:creationId xmlns:a16="http://schemas.microsoft.com/office/drawing/2014/main" id="{AEA945BF-D7E7-8311-7F6E-A84118B021D5}"/>
              </a:ext>
            </a:extLst>
          </p:cNvPr>
          <p:cNvPicPr>
            <a:picLocks noChangeAspect="1"/>
          </p:cNvPicPr>
          <p:nvPr/>
        </p:nvPicPr>
        <p:blipFill>
          <a:blip r:embed="rId4"/>
          <a:stretch>
            <a:fillRect/>
          </a:stretch>
        </p:blipFill>
        <p:spPr>
          <a:xfrm>
            <a:off x="838200" y="3987913"/>
            <a:ext cx="2851297" cy="2146410"/>
          </a:xfrm>
          <a:prstGeom prst="rect">
            <a:avLst/>
          </a:prstGeom>
        </p:spPr>
      </p:pic>
      <p:pic>
        <p:nvPicPr>
          <p:cNvPr id="13" name="Picture 12">
            <a:extLst>
              <a:ext uri="{FF2B5EF4-FFF2-40B4-BE49-F238E27FC236}">
                <a16:creationId xmlns:a16="http://schemas.microsoft.com/office/drawing/2014/main" id="{5CD02440-ED76-8971-31B8-F5E9C8B37067}"/>
              </a:ext>
            </a:extLst>
          </p:cNvPr>
          <p:cNvPicPr>
            <a:picLocks noChangeAspect="1"/>
          </p:cNvPicPr>
          <p:nvPr/>
        </p:nvPicPr>
        <p:blipFill>
          <a:blip r:embed="rId5"/>
          <a:stretch>
            <a:fillRect/>
          </a:stretch>
        </p:blipFill>
        <p:spPr>
          <a:xfrm>
            <a:off x="3765697" y="4187948"/>
            <a:ext cx="3962604" cy="1746340"/>
          </a:xfrm>
          <a:prstGeom prst="rect">
            <a:avLst/>
          </a:prstGeom>
        </p:spPr>
      </p:pic>
      <p:sp>
        <p:nvSpPr>
          <p:cNvPr id="14" name="TextBox 13">
            <a:extLst>
              <a:ext uri="{FF2B5EF4-FFF2-40B4-BE49-F238E27FC236}">
                <a16:creationId xmlns:a16="http://schemas.microsoft.com/office/drawing/2014/main" id="{FC096BD1-114D-EE8C-066F-69E5404BE87D}"/>
              </a:ext>
            </a:extLst>
          </p:cNvPr>
          <p:cNvSpPr txBox="1"/>
          <p:nvPr/>
        </p:nvSpPr>
        <p:spPr>
          <a:xfrm>
            <a:off x="7892143" y="4187948"/>
            <a:ext cx="4648201" cy="1200329"/>
          </a:xfrm>
          <a:prstGeom prst="rect">
            <a:avLst/>
          </a:prstGeom>
          <a:noFill/>
        </p:spPr>
        <p:txBody>
          <a:bodyPr wrap="square">
            <a:spAutoFit/>
          </a:bodyPr>
          <a:lstStyle/>
          <a:p>
            <a:r>
              <a:rPr lang="en-IN" b="1" dirty="0"/>
              <a:t> OR Object de-structuring</a:t>
            </a:r>
          </a:p>
          <a:p>
            <a:r>
              <a:rPr lang="en-IN" dirty="0" err="1"/>
              <a:t>const</a:t>
            </a:r>
            <a:r>
              <a:rPr lang="en-IN" dirty="0"/>
              <a:t> {</a:t>
            </a:r>
            <a:r>
              <a:rPr lang="en-IN" dirty="0" err="1"/>
              <a:t>substract</a:t>
            </a:r>
            <a:r>
              <a:rPr lang="en-IN" dirty="0"/>
              <a:t>} = require('./math.js');</a:t>
            </a:r>
          </a:p>
          <a:p>
            <a:endParaRPr lang="en-IN" dirty="0"/>
          </a:p>
          <a:p>
            <a:r>
              <a:rPr lang="en-IN" dirty="0"/>
              <a:t>console.log(subtract(5, 3)); // Outputs: 2</a:t>
            </a:r>
          </a:p>
        </p:txBody>
      </p:sp>
      <p:cxnSp>
        <p:nvCxnSpPr>
          <p:cNvPr id="16" name="Connector: Elbow 15">
            <a:extLst>
              <a:ext uri="{FF2B5EF4-FFF2-40B4-BE49-F238E27FC236}">
                <a16:creationId xmlns:a16="http://schemas.microsoft.com/office/drawing/2014/main" id="{1F4CB198-7EA4-0A33-0DDF-6E8A6E961870}"/>
              </a:ext>
            </a:extLst>
          </p:cNvPr>
          <p:cNvCxnSpPr>
            <a:stCxn id="5" idx="3"/>
          </p:cNvCxnSpPr>
          <p:nvPr/>
        </p:nvCxnSpPr>
        <p:spPr>
          <a:xfrm>
            <a:off x="9705652" y="2466582"/>
            <a:ext cx="831719" cy="172136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792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E12D-21FF-8A34-C0EB-4FF60F131EEE}"/>
              </a:ext>
            </a:extLst>
          </p:cNvPr>
          <p:cNvSpPr>
            <a:spLocks noGrp="1"/>
          </p:cNvSpPr>
          <p:nvPr>
            <p:ph type="title"/>
          </p:nvPr>
        </p:nvSpPr>
        <p:spPr/>
        <p:txBody>
          <a:bodyPr/>
          <a:lstStyle/>
          <a:p>
            <a:r>
              <a:rPr lang="en-IN" dirty="0"/>
              <a:t>Middleware</a:t>
            </a:r>
          </a:p>
        </p:txBody>
      </p:sp>
      <p:sp>
        <p:nvSpPr>
          <p:cNvPr id="3" name="Content Placeholder 2">
            <a:extLst>
              <a:ext uri="{FF2B5EF4-FFF2-40B4-BE49-F238E27FC236}">
                <a16:creationId xmlns:a16="http://schemas.microsoft.com/office/drawing/2014/main" id="{74BA1E2A-2850-48FB-C7DB-2F9CC80A9A28}"/>
              </a:ext>
            </a:extLst>
          </p:cNvPr>
          <p:cNvSpPr>
            <a:spLocks noGrp="1"/>
          </p:cNvSpPr>
          <p:nvPr>
            <p:ph idx="1"/>
          </p:nvPr>
        </p:nvSpPr>
        <p:spPr>
          <a:xfrm>
            <a:off x="838200" y="1534886"/>
            <a:ext cx="5366657" cy="4865914"/>
          </a:xfrm>
        </p:spPr>
        <p:txBody>
          <a:bodyPr>
            <a:noAutofit/>
          </a:bodyPr>
          <a:lstStyle/>
          <a:p>
            <a:r>
              <a:rPr lang="en-US" sz="1800" dirty="0"/>
              <a:t>Middleware functions are essentially the "middle" layer between a request coming into the server and the response that the server sends back. They can access request object (req), the response object (res), and the next function in the application's request-response cycle. </a:t>
            </a:r>
          </a:p>
          <a:p>
            <a:r>
              <a:rPr lang="en-US" sz="1800" dirty="0"/>
              <a:t> </a:t>
            </a:r>
            <a:r>
              <a:rPr kumimoji="0" lang="en-US" altLang="en-US" sz="1800" b="0" i="0" u="none" strike="noStrike" cap="none" normalizeH="0" baseline="0" dirty="0">
                <a:ln>
                  <a:noFill/>
                </a:ln>
                <a:solidFill>
                  <a:srgbClr val="0D0D0D"/>
                </a:solidFill>
                <a:effectLst/>
              </a:rPr>
              <a:t>Middleware functions are executed sequentially in the order they are defined. </a:t>
            </a:r>
          </a:p>
          <a:p>
            <a:r>
              <a:rPr kumimoji="0" lang="en-US" altLang="en-US" sz="1800" b="0" i="0" u="none" strike="noStrike" cap="none" normalizeH="0" baseline="0" dirty="0">
                <a:ln>
                  <a:noFill/>
                </a:ln>
                <a:solidFill>
                  <a:srgbClr val="0D0D0D"/>
                </a:solidFill>
                <a:effectLst/>
              </a:rPr>
              <a:t>When a request is received, it passes through each middleware function until a middleware function sends a response (such as with </a:t>
            </a:r>
            <a:r>
              <a:rPr kumimoji="0" lang="en-US" altLang="en-US" sz="1800" b="1" i="0" u="none" strike="noStrike" cap="none" normalizeH="0" baseline="0" dirty="0" err="1">
                <a:ln>
                  <a:noFill/>
                </a:ln>
                <a:solidFill>
                  <a:srgbClr val="0D0D0D"/>
                </a:solidFill>
                <a:effectLst/>
              </a:rPr>
              <a:t>res.send</a:t>
            </a:r>
            <a:r>
              <a:rPr kumimoji="0" lang="en-US" altLang="en-US" sz="1800" b="1" i="0" u="none" strike="noStrike" cap="none" normalizeH="0" baseline="0" dirty="0">
                <a:ln>
                  <a:noFill/>
                </a:ln>
                <a:solidFill>
                  <a:srgbClr val="0D0D0D"/>
                </a:solidFill>
                <a:effectLst/>
              </a:rPr>
              <a:t>()</a:t>
            </a:r>
            <a:r>
              <a:rPr kumimoji="0" lang="en-US" altLang="en-US" sz="1800" b="0" i="0" u="none" strike="noStrike" cap="none" normalizeH="0" baseline="0" dirty="0">
                <a:ln>
                  <a:noFill/>
                </a:ln>
                <a:solidFill>
                  <a:srgbClr val="0D0D0D"/>
                </a:solidFill>
                <a:effectLst/>
              </a:rPr>
              <a:t> or </a:t>
            </a:r>
            <a:r>
              <a:rPr kumimoji="0" lang="en-US" altLang="en-US" sz="1800" b="1" i="0" u="none" strike="noStrike" cap="none" normalizeH="0" baseline="0" dirty="0" err="1">
                <a:ln>
                  <a:noFill/>
                </a:ln>
                <a:solidFill>
                  <a:srgbClr val="0D0D0D"/>
                </a:solidFill>
                <a:effectLst/>
              </a:rPr>
              <a:t>res.json</a:t>
            </a:r>
            <a:r>
              <a:rPr kumimoji="0" lang="en-US" altLang="en-US" sz="1800" b="1" i="0" u="none" strike="noStrike" cap="none" normalizeH="0" baseline="0" dirty="0">
                <a:ln>
                  <a:noFill/>
                </a:ln>
                <a:solidFill>
                  <a:srgbClr val="0D0D0D"/>
                </a:solidFill>
                <a:effectLst/>
              </a:rPr>
              <a:t>())</a:t>
            </a:r>
          </a:p>
          <a:p>
            <a:r>
              <a:rPr kumimoji="0" lang="en-US" altLang="en-US" sz="1800" i="0" u="none" strike="noStrike" cap="none" normalizeH="0" baseline="0" dirty="0">
                <a:ln>
                  <a:noFill/>
                </a:ln>
                <a:solidFill>
                  <a:srgbClr val="0D0D0D"/>
                </a:solidFill>
                <a:effectLst/>
              </a:rPr>
              <a:t>If not terminated by sending a res, flow will finally reach route handler.</a:t>
            </a:r>
            <a:endParaRPr lang="en-US" altLang="en-US" sz="1800" dirty="0">
              <a:solidFill>
                <a:srgbClr val="0D0D0D"/>
              </a:solidFill>
            </a:endParaRPr>
          </a:p>
          <a:p>
            <a:r>
              <a:rPr lang="en-US" sz="1800" b="0" i="0" dirty="0">
                <a:solidFill>
                  <a:srgbClr val="0D0D0D"/>
                </a:solidFill>
                <a:effectLst/>
              </a:rPr>
              <a:t>It provides a flexible way to handle common tasks such as logging, authentication, error handling, and more. </a:t>
            </a:r>
            <a:endParaRPr lang="en-IN" sz="1800" dirty="0"/>
          </a:p>
        </p:txBody>
      </p:sp>
      <p:pic>
        <p:nvPicPr>
          <p:cNvPr id="9" name="Picture 8">
            <a:extLst>
              <a:ext uri="{FF2B5EF4-FFF2-40B4-BE49-F238E27FC236}">
                <a16:creationId xmlns:a16="http://schemas.microsoft.com/office/drawing/2014/main" id="{32DEA7A3-BF38-CBA9-2EB3-49726365BA1E}"/>
              </a:ext>
            </a:extLst>
          </p:cNvPr>
          <p:cNvPicPr>
            <a:picLocks noChangeAspect="1"/>
          </p:cNvPicPr>
          <p:nvPr/>
        </p:nvPicPr>
        <p:blipFill>
          <a:blip r:embed="rId2"/>
          <a:stretch>
            <a:fillRect/>
          </a:stretch>
        </p:blipFill>
        <p:spPr>
          <a:xfrm>
            <a:off x="6343986" y="880024"/>
            <a:ext cx="5366657" cy="5097951"/>
          </a:xfrm>
          <a:prstGeom prst="rect">
            <a:avLst/>
          </a:prstGeom>
        </p:spPr>
      </p:pic>
    </p:spTree>
    <p:extLst>
      <p:ext uri="{BB962C8B-B14F-4D97-AF65-F5344CB8AC3E}">
        <p14:creationId xmlns:p14="http://schemas.microsoft.com/office/powerpoint/2010/main" val="1842313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D88F-9C20-ADAC-B9A4-4055F3C39127}"/>
              </a:ext>
            </a:extLst>
          </p:cNvPr>
          <p:cNvSpPr>
            <a:spLocks noGrp="1"/>
          </p:cNvSpPr>
          <p:nvPr>
            <p:ph type="title"/>
          </p:nvPr>
        </p:nvSpPr>
        <p:spPr/>
        <p:txBody>
          <a:bodyPr/>
          <a:lstStyle/>
          <a:p>
            <a:r>
              <a:rPr lang="en-IN" dirty="0"/>
              <a:t>Imp notes about next() in middleware</a:t>
            </a:r>
          </a:p>
        </p:txBody>
      </p:sp>
      <p:sp>
        <p:nvSpPr>
          <p:cNvPr id="3" name="Content Placeholder 2">
            <a:extLst>
              <a:ext uri="{FF2B5EF4-FFF2-40B4-BE49-F238E27FC236}">
                <a16:creationId xmlns:a16="http://schemas.microsoft.com/office/drawing/2014/main" id="{704F9F1E-67A6-6E42-2614-EBCD46DBF0B7}"/>
              </a:ext>
            </a:extLst>
          </p:cNvPr>
          <p:cNvSpPr>
            <a:spLocks noGrp="1"/>
          </p:cNvSpPr>
          <p:nvPr>
            <p:ph idx="1"/>
          </p:nvPr>
        </p:nvSpPr>
        <p:spPr>
          <a:xfrm>
            <a:off x="838200" y="1825625"/>
            <a:ext cx="5344886" cy="4351338"/>
          </a:xfrm>
        </p:spPr>
        <p:txBody>
          <a:bodyPr>
            <a:normAutofit/>
          </a:bodyPr>
          <a:lstStyle/>
          <a:p>
            <a:r>
              <a:rPr kumimoji="0" lang="en-US" altLang="en-US" sz="1800" b="0" i="0" u="none" strike="noStrike" cap="none" normalizeH="0" baseline="0" dirty="0">
                <a:ln>
                  <a:noFill/>
                </a:ln>
                <a:solidFill>
                  <a:srgbClr val="0D0D0D"/>
                </a:solidFill>
                <a:effectLst/>
              </a:rPr>
              <a:t>The code after </a:t>
            </a:r>
            <a:r>
              <a:rPr kumimoji="0" lang="en-US" altLang="en-US" sz="1800" b="1" i="0" u="none" strike="noStrike" cap="none" normalizeH="0" baseline="0" dirty="0">
                <a:ln>
                  <a:noFill/>
                </a:ln>
                <a:solidFill>
                  <a:srgbClr val="0D0D0D"/>
                </a:solidFill>
                <a:effectLst/>
              </a:rPr>
              <a:t>next()</a:t>
            </a:r>
            <a:r>
              <a:rPr kumimoji="0" lang="en-US" altLang="en-US" sz="1800" b="0" i="0" u="none" strike="noStrike" cap="none" normalizeH="0" baseline="0" dirty="0">
                <a:ln>
                  <a:noFill/>
                </a:ln>
                <a:solidFill>
                  <a:srgbClr val="0D0D0D"/>
                </a:solidFill>
                <a:effectLst/>
              </a:rPr>
              <a:t> in the current middleware continues to execute only after the next middleware has completed its execution. </a:t>
            </a:r>
          </a:p>
          <a:p>
            <a:r>
              <a:rPr lang="en-US" altLang="en-US" sz="1800" dirty="0">
                <a:solidFill>
                  <a:srgbClr val="0D0D0D"/>
                </a:solidFill>
              </a:rPr>
              <a:t>So, it’s imp to use return keyword for conditional flow</a:t>
            </a:r>
            <a:endParaRPr kumimoji="0" lang="en-US" altLang="en-US" sz="1800" b="0" i="0" u="none" strike="noStrike" cap="none" normalizeH="0" baseline="0" dirty="0">
              <a:ln>
                <a:noFill/>
              </a:ln>
              <a:solidFill>
                <a:schemeClr val="tx1"/>
              </a:solidFill>
              <a:effectLst/>
            </a:endParaRPr>
          </a:p>
          <a:p>
            <a:r>
              <a:rPr kumimoji="0" lang="en-US" altLang="en-US" sz="1800" b="0" i="0" u="none" strike="noStrike" cap="none" normalizeH="0" baseline="0" dirty="0">
                <a:ln>
                  <a:noFill/>
                </a:ln>
                <a:solidFill>
                  <a:srgbClr val="0D0D0D"/>
                </a:solidFill>
                <a:effectLst/>
              </a:rPr>
              <a:t>If </a:t>
            </a:r>
            <a:r>
              <a:rPr kumimoji="0" lang="en-US" altLang="en-US" sz="1800" b="1" i="0" u="none" strike="noStrike" cap="none" normalizeH="0" baseline="0" dirty="0">
                <a:ln>
                  <a:noFill/>
                </a:ln>
                <a:solidFill>
                  <a:srgbClr val="0D0D0D"/>
                </a:solidFill>
                <a:effectLst/>
              </a:rPr>
              <a:t>next()</a:t>
            </a:r>
            <a:r>
              <a:rPr kumimoji="0" lang="en-US" altLang="en-US" sz="1800" b="0" i="0" u="none" strike="noStrike" cap="none" normalizeH="0" baseline="0" dirty="0">
                <a:ln>
                  <a:noFill/>
                </a:ln>
                <a:solidFill>
                  <a:srgbClr val="0D0D0D"/>
                </a:solidFill>
                <a:effectLst/>
              </a:rPr>
              <a:t> is not called in a middleware function, it will effectively end the request-response cycle and prevent Express from moving on to the next middleware or route handler in the stack. </a:t>
            </a:r>
            <a:endParaRPr kumimoji="0" lang="en-US" altLang="en-US" sz="1800" b="0" i="0" u="none" strike="noStrike" cap="none" normalizeH="0" baseline="0" dirty="0">
              <a:ln>
                <a:noFill/>
              </a:ln>
              <a:solidFill>
                <a:schemeClr val="tx1"/>
              </a:solidFill>
              <a:effectLst/>
            </a:endParaRPr>
          </a:p>
          <a:p>
            <a:endParaRPr lang="en-IN" sz="1800" dirty="0"/>
          </a:p>
        </p:txBody>
      </p:sp>
      <p:pic>
        <p:nvPicPr>
          <p:cNvPr id="7" name="Picture 6">
            <a:extLst>
              <a:ext uri="{FF2B5EF4-FFF2-40B4-BE49-F238E27FC236}">
                <a16:creationId xmlns:a16="http://schemas.microsoft.com/office/drawing/2014/main" id="{AAB6BCE2-E992-60D8-8E13-3FA9194A156A}"/>
              </a:ext>
            </a:extLst>
          </p:cNvPr>
          <p:cNvPicPr>
            <a:picLocks noChangeAspect="1"/>
          </p:cNvPicPr>
          <p:nvPr/>
        </p:nvPicPr>
        <p:blipFill>
          <a:blip r:embed="rId2"/>
          <a:stretch>
            <a:fillRect/>
          </a:stretch>
        </p:blipFill>
        <p:spPr>
          <a:xfrm>
            <a:off x="6471480" y="1423534"/>
            <a:ext cx="4213946" cy="5069341"/>
          </a:xfrm>
          <a:prstGeom prst="rect">
            <a:avLst/>
          </a:prstGeom>
        </p:spPr>
      </p:pic>
    </p:spTree>
    <p:extLst>
      <p:ext uri="{BB962C8B-B14F-4D97-AF65-F5344CB8AC3E}">
        <p14:creationId xmlns:p14="http://schemas.microsoft.com/office/powerpoint/2010/main" val="3001695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30F6-9572-2AE7-21A0-83C6753F18C0}"/>
              </a:ext>
            </a:extLst>
          </p:cNvPr>
          <p:cNvSpPr>
            <a:spLocks noGrp="1"/>
          </p:cNvSpPr>
          <p:nvPr>
            <p:ph type="title"/>
          </p:nvPr>
        </p:nvSpPr>
        <p:spPr/>
        <p:txBody>
          <a:bodyPr>
            <a:normAutofit/>
          </a:bodyPr>
          <a:lstStyle/>
          <a:p>
            <a:r>
              <a:rPr lang="en-IN" sz="2800" dirty="0" err="1"/>
              <a:t>useContext</a:t>
            </a:r>
            <a:r>
              <a:rPr lang="en-IN" sz="2800" dirty="0"/>
              <a:t>, </a:t>
            </a:r>
            <a:r>
              <a:rPr lang="en-IN" sz="2800" dirty="0" err="1"/>
              <a:t>createContext</a:t>
            </a:r>
            <a:br>
              <a:rPr lang="en-IN" sz="2800" dirty="0"/>
            </a:br>
            <a:r>
              <a:rPr lang="en-IN" sz="2800" b="1" dirty="0"/>
              <a:t>read comments</a:t>
            </a:r>
          </a:p>
        </p:txBody>
      </p:sp>
      <p:pic>
        <p:nvPicPr>
          <p:cNvPr id="9" name="Picture 8">
            <a:extLst>
              <a:ext uri="{FF2B5EF4-FFF2-40B4-BE49-F238E27FC236}">
                <a16:creationId xmlns:a16="http://schemas.microsoft.com/office/drawing/2014/main" id="{1672188C-B7BE-E6AD-268F-1AD30563AF38}"/>
              </a:ext>
            </a:extLst>
          </p:cNvPr>
          <p:cNvPicPr>
            <a:picLocks noChangeAspect="1"/>
          </p:cNvPicPr>
          <p:nvPr/>
        </p:nvPicPr>
        <p:blipFill>
          <a:blip r:embed="rId2"/>
          <a:stretch>
            <a:fillRect/>
          </a:stretch>
        </p:blipFill>
        <p:spPr>
          <a:xfrm>
            <a:off x="-16923" y="1916616"/>
            <a:ext cx="5600656" cy="1512384"/>
          </a:xfrm>
          <a:prstGeom prst="rect">
            <a:avLst/>
          </a:prstGeom>
        </p:spPr>
      </p:pic>
      <p:pic>
        <p:nvPicPr>
          <p:cNvPr id="11" name="Picture 10">
            <a:extLst>
              <a:ext uri="{FF2B5EF4-FFF2-40B4-BE49-F238E27FC236}">
                <a16:creationId xmlns:a16="http://schemas.microsoft.com/office/drawing/2014/main" id="{A7DA642E-28B2-C66D-2C51-12A0D1BC2C52}"/>
              </a:ext>
            </a:extLst>
          </p:cNvPr>
          <p:cNvPicPr>
            <a:picLocks noChangeAspect="1"/>
          </p:cNvPicPr>
          <p:nvPr/>
        </p:nvPicPr>
        <p:blipFill>
          <a:blip r:embed="rId3"/>
          <a:stretch>
            <a:fillRect/>
          </a:stretch>
        </p:blipFill>
        <p:spPr>
          <a:xfrm>
            <a:off x="5486399" y="365125"/>
            <a:ext cx="6409811" cy="3102983"/>
          </a:xfrm>
          <a:prstGeom prst="rect">
            <a:avLst/>
          </a:prstGeom>
        </p:spPr>
      </p:pic>
      <p:pic>
        <p:nvPicPr>
          <p:cNvPr id="13" name="Picture 12">
            <a:extLst>
              <a:ext uri="{FF2B5EF4-FFF2-40B4-BE49-F238E27FC236}">
                <a16:creationId xmlns:a16="http://schemas.microsoft.com/office/drawing/2014/main" id="{C8176CDB-5FFB-CE31-CA7E-55CAE52ABBBB}"/>
              </a:ext>
            </a:extLst>
          </p:cNvPr>
          <p:cNvPicPr>
            <a:picLocks noChangeAspect="1"/>
          </p:cNvPicPr>
          <p:nvPr/>
        </p:nvPicPr>
        <p:blipFill>
          <a:blip r:embed="rId4"/>
          <a:stretch>
            <a:fillRect/>
          </a:stretch>
        </p:blipFill>
        <p:spPr>
          <a:xfrm>
            <a:off x="0" y="3904401"/>
            <a:ext cx="5948346" cy="2422148"/>
          </a:xfrm>
          <a:prstGeom prst="rect">
            <a:avLst/>
          </a:prstGeom>
        </p:spPr>
      </p:pic>
      <p:pic>
        <p:nvPicPr>
          <p:cNvPr id="15" name="Picture 14">
            <a:extLst>
              <a:ext uri="{FF2B5EF4-FFF2-40B4-BE49-F238E27FC236}">
                <a16:creationId xmlns:a16="http://schemas.microsoft.com/office/drawing/2014/main" id="{6E29E5E5-5FF0-6C9C-B870-0C098BC8A9CA}"/>
              </a:ext>
            </a:extLst>
          </p:cNvPr>
          <p:cNvPicPr>
            <a:picLocks noChangeAspect="1"/>
          </p:cNvPicPr>
          <p:nvPr/>
        </p:nvPicPr>
        <p:blipFill>
          <a:blip r:embed="rId5"/>
          <a:stretch>
            <a:fillRect/>
          </a:stretch>
        </p:blipFill>
        <p:spPr>
          <a:xfrm>
            <a:off x="6009457" y="3722915"/>
            <a:ext cx="5886753" cy="2603634"/>
          </a:xfrm>
          <a:prstGeom prst="rect">
            <a:avLst/>
          </a:prstGeom>
        </p:spPr>
      </p:pic>
    </p:spTree>
    <p:extLst>
      <p:ext uri="{BB962C8B-B14F-4D97-AF65-F5344CB8AC3E}">
        <p14:creationId xmlns:p14="http://schemas.microsoft.com/office/powerpoint/2010/main" val="3308731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5C55-FA11-77AF-F2F3-0AC0516BE41C}"/>
              </a:ext>
            </a:extLst>
          </p:cNvPr>
          <p:cNvSpPr>
            <a:spLocks noGrp="1"/>
          </p:cNvSpPr>
          <p:nvPr>
            <p:ph type="title"/>
          </p:nvPr>
        </p:nvSpPr>
        <p:spPr>
          <a:xfrm>
            <a:off x="838200" y="299810"/>
            <a:ext cx="10515600" cy="1325563"/>
          </a:xfrm>
        </p:spPr>
        <p:txBody>
          <a:bodyPr/>
          <a:lstStyle/>
          <a:p>
            <a:r>
              <a:rPr lang="en-IN" dirty="0"/>
              <a:t>What is a RESTful API?</a:t>
            </a:r>
          </a:p>
        </p:txBody>
      </p:sp>
      <p:sp>
        <p:nvSpPr>
          <p:cNvPr id="3" name="Content Placeholder 2">
            <a:extLst>
              <a:ext uri="{FF2B5EF4-FFF2-40B4-BE49-F238E27FC236}">
                <a16:creationId xmlns:a16="http://schemas.microsoft.com/office/drawing/2014/main" id="{A8AE611A-B2C9-A9C2-81C2-7FBB9C471EE1}"/>
              </a:ext>
            </a:extLst>
          </p:cNvPr>
          <p:cNvSpPr>
            <a:spLocks noGrp="1"/>
          </p:cNvSpPr>
          <p:nvPr>
            <p:ph idx="1"/>
          </p:nvPr>
        </p:nvSpPr>
        <p:spPr>
          <a:xfrm>
            <a:off x="838200" y="1856205"/>
            <a:ext cx="10515600" cy="4511938"/>
          </a:xfrm>
        </p:spPr>
        <p:txBody>
          <a:bodyPr>
            <a:normAutofit/>
          </a:bodyPr>
          <a:lstStyle/>
          <a:p>
            <a:r>
              <a:rPr lang="en-US" sz="2400" b="1" i="0" dirty="0">
                <a:effectLst/>
              </a:rPr>
              <a:t>Representational</a:t>
            </a:r>
            <a:r>
              <a:rPr lang="en-US" sz="2400" b="0" i="0" dirty="0">
                <a:effectLst/>
              </a:rPr>
              <a:t>: In REST, resources are represented in various formats such as JSON, XML, or HTML. These representations convey the current state of the resource(A resource can be anything like document, image, database record, or a collection of other resources). For example, a user resource might be represented as JSON containing attributes like name, email, and age.</a:t>
            </a:r>
            <a:endParaRPr lang="en-IN" sz="2400" dirty="0">
              <a:effectLst/>
            </a:endParaRPr>
          </a:p>
          <a:p>
            <a:r>
              <a:rPr lang="en-US" sz="2400" b="1" i="0" dirty="0">
                <a:effectLst/>
              </a:rPr>
              <a:t>State</a:t>
            </a:r>
            <a:r>
              <a:rPr lang="en-US" sz="2400" b="0" i="0" dirty="0">
                <a:effectLst/>
              </a:rPr>
              <a:t>: The state refers to the data associated with a resource at a particular point in time. It can be modified through interactions with the API. For instance, updating a user's profile or adding a new item to a shopping cart changes the state of those resources.</a:t>
            </a:r>
            <a:endParaRPr lang="en-IN" sz="2400" dirty="0">
              <a:effectLst/>
            </a:endParaRPr>
          </a:p>
          <a:p>
            <a:r>
              <a:rPr lang="en-US" sz="2400" b="1" i="0" dirty="0">
                <a:effectLst/>
              </a:rPr>
              <a:t>Transfer</a:t>
            </a:r>
            <a:r>
              <a:rPr lang="en-US" sz="2400" b="0" i="0" dirty="0">
                <a:effectLst/>
              </a:rPr>
              <a:t>: REST involves transferring these representations of resource state between the client and server over a network using standardized communication protocols such as HTTP</a:t>
            </a:r>
            <a:endParaRPr lang="en-IN" sz="2400" dirty="0">
              <a:effectLst/>
            </a:endParaRPr>
          </a:p>
          <a:p>
            <a:endParaRPr lang="en-IN" sz="2400" dirty="0"/>
          </a:p>
        </p:txBody>
      </p:sp>
      <p:sp>
        <p:nvSpPr>
          <p:cNvPr id="5" name="TextBox 4">
            <a:extLst>
              <a:ext uri="{FF2B5EF4-FFF2-40B4-BE49-F238E27FC236}">
                <a16:creationId xmlns:a16="http://schemas.microsoft.com/office/drawing/2014/main" id="{5A29317F-9108-14A5-C033-7EF2C5E962F8}"/>
              </a:ext>
            </a:extLst>
          </p:cNvPr>
          <p:cNvSpPr txBox="1"/>
          <p:nvPr/>
        </p:nvSpPr>
        <p:spPr>
          <a:xfrm>
            <a:off x="968828" y="1394540"/>
            <a:ext cx="5965371" cy="461665"/>
          </a:xfrm>
          <a:prstGeom prst="rect">
            <a:avLst/>
          </a:prstGeom>
          <a:noFill/>
        </p:spPr>
        <p:txBody>
          <a:bodyPr wrap="square">
            <a:spAutoFit/>
          </a:bodyPr>
          <a:lstStyle/>
          <a:p>
            <a:pPr>
              <a:spcBef>
                <a:spcPts val="0"/>
              </a:spcBef>
              <a:spcAft>
                <a:spcPts val="0"/>
              </a:spcAft>
              <a:buClrTx/>
              <a:buSzTx/>
            </a:pPr>
            <a:r>
              <a:rPr lang="en-IN" sz="2400" b="0" i="0" dirty="0">
                <a:effectLst/>
              </a:rPr>
              <a:t>"Representational State Transfer" (REST)</a:t>
            </a:r>
            <a:endParaRPr lang="en-IN" sz="2400" dirty="0">
              <a:effectLst/>
            </a:endParaRPr>
          </a:p>
        </p:txBody>
      </p:sp>
    </p:spTree>
    <p:extLst>
      <p:ext uri="{BB962C8B-B14F-4D97-AF65-F5344CB8AC3E}">
        <p14:creationId xmlns:p14="http://schemas.microsoft.com/office/powerpoint/2010/main" val="147160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A304D-95D1-8783-8FC9-99348E623AE7}"/>
              </a:ext>
            </a:extLst>
          </p:cNvPr>
          <p:cNvSpPr>
            <a:spLocks noGrp="1"/>
          </p:cNvSpPr>
          <p:nvPr>
            <p:ph type="title"/>
          </p:nvPr>
        </p:nvSpPr>
        <p:spPr/>
        <p:txBody>
          <a:bodyPr/>
          <a:lstStyle/>
          <a:p>
            <a:r>
              <a:rPr lang="en-IN" dirty="0"/>
              <a:t>Furthermore, It is a stateless, client independent API for exchanging data</a:t>
            </a:r>
          </a:p>
        </p:txBody>
      </p:sp>
      <p:sp>
        <p:nvSpPr>
          <p:cNvPr id="3" name="Content Placeholder 2">
            <a:extLst>
              <a:ext uri="{FF2B5EF4-FFF2-40B4-BE49-F238E27FC236}">
                <a16:creationId xmlns:a16="http://schemas.microsoft.com/office/drawing/2014/main" id="{DEA80DF7-0815-2B0C-A532-D1496B65F861}"/>
              </a:ext>
            </a:extLst>
          </p:cNvPr>
          <p:cNvSpPr>
            <a:spLocks noGrp="1"/>
          </p:cNvSpPr>
          <p:nvPr>
            <p:ph idx="1"/>
          </p:nvPr>
        </p:nvSpPr>
        <p:spPr/>
        <p:txBody>
          <a:bodyPr>
            <a:normAutofit/>
          </a:bodyPr>
          <a:lstStyle/>
          <a:p>
            <a:r>
              <a:rPr lang="en-IN" dirty="0"/>
              <a:t>Stateless: </a:t>
            </a:r>
            <a:r>
              <a:rPr lang="en-US" b="0" i="0" dirty="0">
                <a:solidFill>
                  <a:srgbClr val="0D0D0D"/>
                </a:solidFill>
                <a:effectLst/>
                <a:latin typeface="Söhne"/>
              </a:rPr>
              <a:t>each request from a client to a server is independent and unrelated to previous requests. The server does not retain any information about past requests from the same client.</a:t>
            </a:r>
          </a:p>
          <a:p>
            <a:r>
              <a:rPr lang="en-US" b="0" i="0" dirty="0">
                <a:solidFill>
                  <a:srgbClr val="0D0D0D"/>
                </a:solidFill>
                <a:effectLst/>
                <a:latin typeface="Söhne"/>
              </a:rPr>
              <a:t>Client : a web browser, mobile app, or any device making requests</a:t>
            </a:r>
          </a:p>
          <a:p>
            <a:r>
              <a:rPr lang="en-US" dirty="0">
                <a:solidFill>
                  <a:srgbClr val="0D0D0D"/>
                </a:solidFill>
                <a:latin typeface="Söhne"/>
              </a:rPr>
              <a:t>S</a:t>
            </a:r>
            <a:r>
              <a:rPr lang="en-US" b="0" i="0" dirty="0">
                <a:solidFill>
                  <a:srgbClr val="0D0D0D"/>
                </a:solidFill>
                <a:effectLst/>
                <a:latin typeface="Söhne"/>
              </a:rPr>
              <a:t>erver : which stores and manages resources, responding to client requests.</a:t>
            </a:r>
            <a:endParaRPr lang="en-IN" dirty="0"/>
          </a:p>
          <a:p>
            <a:pPr algn="l">
              <a:buFont typeface="Arial" panose="020B0604020202020204" pitchFamily="34" charset="0"/>
              <a:buChar char="•"/>
            </a:pPr>
            <a:r>
              <a:rPr lang="en-IN" dirty="0"/>
              <a:t>Client independent: </a:t>
            </a:r>
            <a:r>
              <a:rPr lang="en-US" b="0" i="0" dirty="0">
                <a:solidFill>
                  <a:srgbClr val="0D0D0D"/>
                </a:solidFill>
                <a:effectLst/>
                <a:latin typeface="Söhne"/>
              </a:rPr>
              <a:t>The client does not need to know how the server is storing or processing data. The server does not need to know about the specific client or its functionality.</a:t>
            </a:r>
          </a:p>
          <a:p>
            <a:endParaRPr lang="en-IN" dirty="0"/>
          </a:p>
        </p:txBody>
      </p:sp>
    </p:spTree>
    <p:extLst>
      <p:ext uri="{BB962C8B-B14F-4D97-AF65-F5344CB8AC3E}">
        <p14:creationId xmlns:p14="http://schemas.microsoft.com/office/powerpoint/2010/main" val="3909856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35C6B-AEDC-3A48-4767-649D5D582729}"/>
              </a:ext>
            </a:extLst>
          </p:cNvPr>
          <p:cNvSpPr>
            <a:spLocks noGrp="1"/>
          </p:cNvSpPr>
          <p:nvPr>
            <p:ph type="title"/>
          </p:nvPr>
        </p:nvSpPr>
        <p:spPr>
          <a:xfrm>
            <a:off x="838200" y="365125"/>
            <a:ext cx="10515600" cy="1325563"/>
          </a:xfrm>
        </p:spPr>
        <p:txBody>
          <a:bodyPr/>
          <a:lstStyle/>
          <a:p>
            <a:r>
              <a:rPr lang="en-IN" dirty="0"/>
              <a:t>What is </a:t>
            </a:r>
            <a:r>
              <a:rPr lang="en-IN" dirty="0" err="1"/>
              <a:t>GraphQL</a:t>
            </a:r>
            <a:r>
              <a:rPr lang="en-IN" dirty="0"/>
              <a:t>?</a:t>
            </a:r>
          </a:p>
        </p:txBody>
      </p:sp>
      <p:sp>
        <p:nvSpPr>
          <p:cNvPr id="3" name="Content Placeholder 2">
            <a:extLst>
              <a:ext uri="{FF2B5EF4-FFF2-40B4-BE49-F238E27FC236}">
                <a16:creationId xmlns:a16="http://schemas.microsoft.com/office/drawing/2014/main" id="{D80DAF8A-CCC8-E101-37DC-74931BF00709}"/>
              </a:ext>
            </a:extLst>
          </p:cNvPr>
          <p:cNvSpPr>
            <a:spLocks noGrp="1"/>
          </p:cNvSpPr>
          <p:nvPr>
            <p:ph idx="1"/>
          </p:nvPr>
        </p:nvSpPr>
        <p:spPr>
          <a:xfrm>
            <a:off x="838200" y="1850571"/>
            <a:ext cx="10515600" cy="1034143"/>
          </a:xfrm>
        </p:spPr>
        <p:txBody>
          <a:bodyPr/>
          <a:lstStyle/>
          <a:p>
            <a:r>
              <a:rPr lang="en-IN" dirty="0"/>
              <a:t>It is a stateless, client independent API for exchanging data with </a:t>
            </a:r>
            <a:r>
              <a:rPr lang="en-IN" dirty="0">
                <a:highlight>
                  <a:srgbClr val="FFFF00"/>
                </a:highlight>
              </a:rPr>
              <a:t>query flexibility</a:t>
            </a:r>
          </a:p>
          <a:p>
            <a:endParaRPr lang="en-IN" dirty="0">
              <a:highlight>
                <a:srgbClr val="FFFF00"/>
              </a:highlight>
            </a:endParaRPr>
          </a:p>
        </p:txBody>
      </p:sp>
      <p:sp>
        <p:nvSpPr>
          <p:cNvPr id="5" name="Title 1">
            <a:extLst>
              <a:ext uri="{FF2B5EF4-FFF2-40B4-BE49-F238E27FC236}">
                <a16:creationId xmlns:a16="http://schemas.microsoft.com/office/drawing/2014/main" id="{A258530A-B6C4-61F1-42FC-0C6EF221CB93}"/>
              </a:ext>
            </a:extLst>
          </p:cNvPr>
          <p:cNvSpPr txBox="1">
            <a:spLocks/>
          </p:cNvSpPr>
          <p:nvPr/>
        </p:nvSpPr>
        <p:spPr>
          <a:xfrm>
            <a:off x="990600" y="28688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Why we need </a:t>
            </a:r>
            <a:r>
              <a:rPr lang="en-IN" dirty="0" err="1"/>
              <a:t>GraphQL</a:t>
            </a:r>
            <a:r>
              <a:rPr lang="en-IN" dirty="0"/>
              <a:t>?</a:t>
            </a:r>
          </a:p>
        </p:txBody>
      </p:sp>
      <p:sp>
        <p:nvSpPr>
          <p:cNvPr id="8" name="Content Placeholder 2">
            <a:extLst>
              <a:ext uri="{FF2B5EF4-FFF2-40B4-BE49-F238E27FC236}">
                <a16:creationId xmlns:a16="http://schemas.microsoft.com/office/drawing/2014/main" id="{A844CEDB-8062-D2A8-325B-1741E1E749BD}"/>
              </a:ext>
            </a:extLst>
          </p:cNvPr>
          <p:cNvSpPr txBox="1">
            <a:spLocks/>
          </p:cNvSpPr>
          <p:nvPr/>
        </p:nvSpPr>
        <p:spPr>
          <a:xfrm>
            <a:off x="990599" y="4167639"/>
            <a:ext cx="10570029" cy="2058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For </a:t>
            </a:r>
            <a:r>
              <a:rPr lang="en-IN" dirty="0" err="1"/>
              <a:t>eg</a:t>
            </a:r>
            <a:r>
              <a:rPr lang="en-IN" dirty="0"/>
              <a:t>, if we need to fetch a post we hot GET/post. But what if we need only certain details of that post like ID. </a:t>
            </a:r>
          </a:p>
          <a:p>
            <a:r>
              <a:rPr lang="en-IN" dirty="0"/>
              <a:t>So </a:t>
            </a:r>
            <a:r>
              <a:rPr lang="en-IN" dirty="0" err="1"/>
              <a:t>GraphQl</a:t>
            </a:r>
            <a:r>
              <a:rPr lang="en-IN" dirty="0"/>
              <a:t> helps avoid getting such redundant data and get only specific data.</a:t>
            </a:r>
          </a:p>
        </p:txBody>
      </p:sp>
    </p:spTree>
    <p:extLst>
      <p:ext uri="{BB962C8B-B14F-4D97-AF65-F5344CB8AC3E}">
        <p14:creationId xmlns:p14="http://schemas.microsoft.com/office/powerpoint/2010/main" val="254354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CA08-D1D8-1B50-F18F-5EB40A9BA4F2}"/>
              </a:ext>
            </a:extLst>
          </p:cNvPr>
          <p:cNvSpPr>
            <a:spLocks noGrp="1"/>
          </p:cNvSpPr>
          <p:nvPr>
            <p:ph type="title"/>
          </p:nvPr>
        </p:nvSpPr>
        <p:spPr/>
        <p:txBody>
          <a:bodyPr/>
          <a:lstStyle/>
          <a:p>
            <a:r>
              <a:rPr lang="en-IN" dirty="0"/>
              <a:t> </a:t>
            </a:r>
          </a:p>
        </p:txBody>
      </p:sp>
      <p:pic>
        <p:nvPicPr>
          <p:cNvPr id="8" name="Picture 7">
            <a:extLst>
              <a:ext uri="{FF2B5EF4-FFF2-40B4-BE49-F238E27FC236}">
                <a16:creationId xmlns:a16="http://schemas.microsoft.com/office/drawing/2014/main" id="{E9499597-B074-8EFD-4E6E-E6849A3A35C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09206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7113A7-CEB0-4CAD-573B-0F8DA2BC4E7D}"/>
              </a:ext>
            </a:extLst>
          </p:cNvPr>
          <p:cNvSpPr>
            <a:spLocks noGrp="1"/>
          </p:cNvSpPr>
          <p:nvPr>
            <p:ph type="body" sz="half" idx="2"/>
          </p:nvPr>
        </p:nvSpPr>
        <p:spPr>
          <a:xfrm>
            <a:off x="1045028" y="609600"/>
            <a:ext cx="9764486" cy="903514"/>
          </a:xfrm>
        </p:spPr>
        <p:txBody>
          <a:bodyPr>
            <a:normAutofit fontScale="92500" lnSpcReduction="20000"/>
          </a:bodyPr>
          <a:lstStyle/>
          <a:p>
            <a:r>
              <a:rPr lang="en-IN" sz="1800" dirty="0"/>
              <a:t>Since POST request has request body, we are using post always to define query expressions</a:t>
            </a:r>
          </a:p>
          <a:p>
            <a:r>
              <a:rPr lang="en-IN" sz="1800" dirty="0"/>
              <a:t>We can also technically use PATCH method though. But conventionally we use POST</a:t>
            </a:r>
          </a:p>
          <a:p>
            <a:r>
              <a:rPr lang="en-IN" sz="1800" dirty="0"/>
              <a:t>Also, it has single end point(can be anything)</a:t>
            </a:r>
          </a:p>
        </p:txBody>
      </p:sp>
      <p:pic>
        <p:nvPicPr>
          <p:cNvPr id="5" name="Content Placeholder 4">
            <a:extLst>
              <a:ext uri="{FF2B5EF4-FFF2-40B4-BE49-F238E27FC236}">
                <a16:creationId xmlns:a16="http://schemas.microsoft.com/office/drawing/2014/main" id="{25F37882-10E1-D8C1-D9DA-D5B094F786A8}"/>
              </a:ext>
            </a:extLst>
          </p:cNvPr>
          <p:cNvPicPr>
            <a:picLocks noGrp="1" noChangeAspect="1"/>
          </p:cNvPicPr>
          <p:nvPr>
            <p:ph idx="1"/>
          </p:nvPr>
        </p:nvPicPr>
        <p:blipFill>
          <a:blip r:embed="rId2"/>
          <a:stretch>
            <a:fillRect/>
          </a:stretch>
        </p:blipFill>
        <p:spPr>
          <a:xfrm>
            <a:off x="1311728" y="1632857"/>
            <a:ext cx="8824689" cy="4963886"/>
          </a:xfrm>
          <a:prstGeom prst="rect">
            <a:avLst/>
          </a:prstGeom>
        </p:spPr>
      </p:pic>
    </p:spTree>
    <p:extLst>
      <p:ext uri="{BB962C8B-B14F-4D97-AF65-F5344CB8AC3E}">
        <p14:creationId xmlns:p14="http://schemas.microsoft.com/office/powerpoint/2010/main" val="610106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8F2BFC9-8C65-D8A3-3713-B27BA27A6977}"/>
              </a:ext>
            </a:extLst>
          </p:cNvPr>
          <p:cNvSpPr>
            <a:spLocks noGrp="1"/>
          </p:cNvSpPr>
          <p:nvPr>
            <p:ph sz="half" idx="2"/>
          </p:nvPr>
        </p:nvSpPr>
        <p:spPr>
          <a:xfrm>
            <a:off x="6259286" y="1970314"/>
            <a:ext cx="5094513" cy="3494315"/>
          </a:xfrm>
        </p:spPr>
        <p:txBody>
          <a:bodyPr>
            <a:normAutofit/>
          </a:bodyPr>
          <a:lstStyle/>
          <a:p>
            <a:r>
              <a:rPr lang="en-IN" sz="2400" dirty="0"/>
              <a:t>Query: to get data</a:t>
            </a:r>
          </a:p>
          <a:p>
            <a:r>
              <a:rPr lang="en-IN" sz="2400" dirty="0"/>
              <a:t>Mutation: to modify data (POST, PUT, PATCH, DELETE)</a:t>
            </a:r>
          </a:p>
          <a:p>
            <a:r>
              <a:rPr lang="en-IN" sz="2400" dirty="0"/>
              <a:t>Subscription: when we want to push some updates from server to client</a:t>
            </a:r>
          </a:p>
        </p:txBody>
      </p:sp>
      <p:pic>
        <p:nvPicPr>
          <p:cNvPr id="5" name="Content Placeholder 4">
            <a:extLst>
              <a:ext uri="{FF2B5EF4-FFF2-40B4-BE49-F238E27FC236}">
                <a16:creationId xmlns:a16="http://schemas.microsoft.com/office/drawing/2014/main" id="{9F808EFE-22CA-32FF-0137-3E917CE80160}"/>
              </a:ext>
            </a:extLst>
          </p:cNvPr>
          <p:cNvPicPr>
            <a:picLocks noGrp="1" noChangeAspect="1"/>
          </p:cNvPicPr>
          <p:nvPr>
            <p:ph sz="half" idx="1"/>
          </p:nvPr>
        </p:nvPicPr>
        <p:blipFill rotWithShape="1">
          <a:blip r:embed="rId2"/>
          <a:srcRect l="17589" r="13839"/>
          <a:stretch/>
        </p:blipFill>
        <p:spPr>
          <a:xfrm>
            <a:off x="381000" y="1005189"/>
            <a:ext cx="5181600" cy="4250495"/>
          </a:xfrm>
          <a:prstGeom prst="rect">
            <a:avLst/>
          </a:prstGeom>
        </p:spPr>
      </p:pic>
    </p:spTree>
    <p:extLst>
      <p:ext uri="{BB962C8B-B14F-4D97-AF65-F5344CB8AC3E}">
        <p14:creationId xmlns:p14="http://schemas.microsoft.com/office/powerpoint/2010/main" val="3452229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07AE-C348-83DD-FFF7-52B07B3F105D}"/>
              </a:ext>
            </a:extLst>
          </p:cNvPr>
          <p:cNvSpPr>
            <a:spLocks noGrp="1"/>
          </p:cNvSpPr>
          <p:nvPr>
            <p:ph type="title"/>
          </p:nvPr>
        </p:nvSpPr>
        <p:spPr/>
        <p:txBody>
          <a:bodyPr/>
          <a:lstStyle/>
          <a:p>
            <a:r>
              <a:rPr lang="en-IN" dirty="0"/>
              <a:t>Project setup</a:t>
            </a:r>
          </a:p>
        </p:txBody>
      </p:sp>
      <p:sp>
        <p:nvSpPr>
          <p:cNvPr id="3" name="Content Placeholder 2">
            <a:extLst>
              <a:ext uri="{FF2B5EF4-FFF2-40B4-BE49-F238E27FC236}">
                <a16:creationId xmlns:a16="http://schemas.microsoft.com/office/drawing/2014/main" id="{593AC376-A1FF-0476-919D-211B1E11F2FE}"/>
              </a:ext>
            </a:extLst>
          </p:cNvPr>
          <p:cNvSpPr>
            <a:spLocks noGrp="1"/>
          </p:cNvSpPr>
          <p:nvPr>
            <p:ph idx="1"/>
          </p:nvPr>
        </p:nvSpPr>
        <p:spPr>
          <a:xfrm>
            <a:off x="838200" y="1415143"/>
            <a:ext cx="10515600" cy="4761820"/>
          </a:xfrm>
        </p:spPr>
        <p:txBody>
          <a:bodyPr>
            <a:noAutofit/>
          </a:bodyPr>
          <a:lstStyle/>
          <a:p>
            <a:r>
              <a:rPr lang="en-IN" sz="1800" dirty="0" err="1"/>
              <a:t>npm</a:t>
            </a:r>
            <a:r>
              <a:rPr lang="en-IN" sz="1800" dirty="0"/>
              <a:t> </a:t>
            </a:r>
            <a:r>
              <a:rPr lang="en-IN" sz="1800" dirty="0" err="1"/>
              <a:t>init</a:t>
            </a:r>
            <a:r>
              <a:rPr lang="en-IN" sz="1800" dirty="0"/>
              <a:t>: </a:t>
            </a:r>
            <a:r>
              <a:rPr kumimoji="0" lang="en-US" altLang="en-US" sz="1800" b="0" i="0" u="none" strike="noStrike" cap="none" normalizeH="0" baseline="0" dirty="0">
                <a:ln>
                  <a:noFill/>
                </a:ln>
                <a:solidFill>
                  <a:srgbClr val="0D0D0D"/>
                </a:solidFill>
                <a:effectLst/>
              </a:rPr>
              <a:t>is used to initialize a new Node.js project and manage its dependencies</a:t>
            </a:r>
            <a:r>
              <a:rPr lang="en-US" altLang="en-US" sz="1800" dirty="0"/>
              <a:t>. Creates a </a:t>
            </a:r>
            <a:r>
              <a:rPr lang="en-US" altLang="en-US" sz="1800" dirty="0" err="1"/>
              <a:t>package.json</a:t>
            </a:r>
            <a:r>
              <a:rPr lang="en-US" altLang="en-US" sz="1800" dirty="0"/>
              <a:t> file.</a:t>
            </a:r>
            <a:endParaRPr lang="en-IN" sz="1800" dirty="0"/>
          </a:p>
          <a:p>
            <a:r>
              <a:rPr lang="en-IN" sz="1800" dirty="0"/>
              <a:t>Express: to create a node server to develop our </a:t>
            </a:r>
            <a:r>
              <a:rPr lang="en-IN" sz="1800" dirty="0" err="1"/>
              <a:t>GraphQL</a:t>
            </a:r>
            <a:r>
              <a:rPr lang="en-IN" sz="1800" dirty="0"/>
              <a:t>.</a:t>
            </a:r>
          </a:p>
          <a:p>
            <a:r>
              <a:rPr lang="en-IN" sz="1800" dirty="0"/>
              <a:t>Body-parser: to parse the request we get from client(in POST request body)</a:t>
            </a:r>
          </a:p>
          <a:p>
            <a:r>
              <a:rPr lang="en-IN" sz="1800" dirty="0" err="1"/>
              <a:t>Nodemon</a:t>
            </a:r>
            <a:r>
              <a:rPr lang="en-IN" sz="1800" dirty="0"/>
              <a:t>: used to restart the server whenever something changes in the server code</a:t>
            </a:r>
          </a:p>
          <a:p>
            <a:r>
              <a:rPr lang="en-IN" sz="1800" dirty="0" err="1"/>
              <a:t>Graphql</a:t>
            </a:r>
            <a:r>
              <a:rPr lang="en-IN" sz="1800" dirty="0"/>
              <a:t>: to create schema </a:t>
            </a:r>
            <a:r>
              <a:rPr lang="en-US" sz="1800" b="0" i="0" dirty="0">
                <a:solidFill>
                  <a:srgbClr val="0D0D0D"/>
                </a:solidFill>
                <a:effectLst/>
              </a:rPr>
              <a:t>(check next slide code) </a:t>
            </a:r>
            <a:endParaRPr lang="en-IN" sz="1800" dirty="0"/>
          </a:p>
          <a:p>
            <a:r>
              <a:rPr lang="en-IN" sz="1800" dirty="0"/>
              <a:t>Express-</a:t>
            </a:r>
            <a:r>
              <a:rPr lang="en-IN" sz="1800" dirty="0" err="1"/>
              <a:t>graphql</a:t>
            </a:r>
            <a:r>
              <a:rPr lang="en-IN" sz="1800" dirty="0"/>
              <a:t>: </a:t>
            </a:r>
            <a:r>
              <a:rPr lang="en-US" sz="1800" dirty="0"/>
              <a:t>simplifies the process of creating a </a:t>
            </a:r>
            <a:r>
              <a:rPr lang="en-US" sz="1800" dirty="0" err="1"/>
              <a:t>GraphQL</a:t>
            </a:r>
            <a:r>
              <a:rPr lang="en-US" sz="1800" dirty="0"/>
              <a:t> API server with Node.js and Express.</a:t>
            </a:r>
          </a:p>
          <a:p>
            <a:pPr lvl="1"/>
            <a:r>
              <a:rPr lang="en-US" sz="1800" dirty="0"/>
              <a:t>Provides an easy way to use a </a:t>
            </a:r>
            <a:r>
              <a:rPr lang="en-US" sz="1800" dirty="0" err="1"/>
              <a:t>GraphQL</a:t>
            </a:r>
            <a:r>
              <a:rPr lang="en-US" sz="1800" dirty="0"/>
              <a:t> schema</a:t>
            </a:r>
          </a:p>
          <a:p>
            <a:pPr lvl="1"/>
            <a:r>
              <a:rPr lang="en-US" sz="1800" dirty="0"/>
              <a:t>Handles incoming </a:t>
            </a:r>
            <a:r>
              <a:rPr lang="en-US" sz="1800" dirty="0" err="1"/>
              <a:t>GraphQL</a:t>
            </a:r>
            <a:r>
              <a:rPr lang="en-US" sz="1800" dirty="0"/>
              <a:t> queries and mutations by routing request through a parser</a:t>
            </a:r>
          </a:p>
          <a:p>
            <a:pPr lvl="1"/>
            <a:r>
              <a:rPr lang="en-US" sz="1800" dirty="0"/>
              <a:t>and forward them to right resolvers to return results.</a:t>
            </a:r>
          </a:p>
        </p:txBody>
      </p:sp>
      <p:sp>
        <p:nvSpPr>
          <p:cNvPr id="5" name="Rectangle 2">
            <a:extLst>
              <a:ext uri="{FF2B5EF4-FFF2-40B4-BE49-F238E27FC236}">
                <a16:creationId xmlns:a16="http://schemas.microsoft.com/office/drawing/2014/main" id="{5CB7D420-9F40-88D7-0C17-EE65A4F4B99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005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9249-34E4-62CB-B9BC-B53579DE3482}"/>
              </a:ext>
            </a:extLst>
          </p:cNvPr>
          <p:cNvSpPr>
            <a:spLocks noGrp="1"/>
          </p:cNvSpPr>
          <p:nvPr>
            <p:ph type="title"/>
          </p:nvPr>
        </p:nvSpPr>
        <p:spPr/>
        <p:txBody>
          <a:bodyPr/>
          <a:lstStyle/>
          <a:p>
            <a:r>
              <a:rPr lang="en-IN" dirty="0"/>
              <a:t>What is Schema &amp; Resolvers</a:t>
            </a:r>
          </a:p>
        </p:txBody>
      </p:sp>
      <p:sp>
        <p:nvSpPr>
          <p:cNvPr id="3" name="Content Placeholder 2">
            <a:extLst>
              <a:ext uri="{FF2B5EF4-FFF2-40B4-BE49-F238E27FC236}">
                <a16:creationId xmlns:a16="http://schemas.microsoft.com/office/drawing/2014/main" id="{FF0D01B0-9386-60B3-EA0F-E1F527B6F7E6}"/>
              </a:ext>
            </a:extLst>
          </p:cNvPr>
          <p:cNvSpPr>
            <a:spLocks noGrp="1"/>
          </p:cNvSpPr>
          <p:nvPr>
            <p:ph idx="1"/>
          </p:nvPr>
        </p:nvSpPr>
        <p:spPr>
          <a:xfrm>
            <a:off x="435429" y="1578429"/>
            <a:ext cx="5442857" cy="4598534"/>
          </a:xfrm>
        </p:spPr>
        <p:txBody>
          <a:bodyPr>
            <a:normAutofit/>
          </a:bodyPr>
          <a:lstStyle/>
          <a:p>
            <a:pPr lvl="1"/>
            <a:r>
              <a:rPr lang="en-US" sz="2000" dirty="0"/>
              <a:t>The schema describes the types of data available in your API and how clients can access or modify that data.</a:t>
            </a:r>
          </a:p>
          <a:p>
            <a:pPr lvl="1"/>
            <a:r>
              <a:rPr lang="en-US" sz="2000" b="0" i="0" dirty="0">
                <a:solidFill>
                  <a:srgbClr val="0D0D0D"/>
                </a:solidFill>
                <a:effectLst/>
              </a:rPr>
              <a:t>You create resolver functions for each field(hello) in your schema.</a:t>
            </a:r>
          </a:p>
          <a:p>
            <a:pPr lvl="1"/>
            <a:r>
              <a:rPr lang="en-US" sz="2000" b="0" i="0" dirty="0">
                <a:solidFill>
                  <a:srgbClr val="0D0D0D"/>
                </a:solidFill>
                <a:effectLst/>
              </a:rPr>
              <a:t>Resolvers are functions that execute the logic to fetch the data for a specific field.</a:t>
            </a:r>
          </a:p>
          <a:p>
            <a:pPr lvl="1"/>
            <a:endParaRPr lang="en-US" sz="2000" dirty="0">
              <a:solidFill>
                <a:srgbClr val="0D0D0D"/>
              </a:solidFill>
            </a:endParaRPr>
          </a:p>
          <a:p>
            <a:pPr lvl="1"/>
            <a:endParaRPr lang="en-US" sz="2000" b="0" i="0" dirty="0">
              <a:solidFill>
                <a:srgbClr val="0D0D0D"/>
              </a:solidFill>
              <a:effectLst/>
            </a:endParaRPr>
          </a:p>
          <a:p>
            <a:endParaRPr lang="en-IN" sz="2000" dirty="0"/>
          </a:p>
        </p:txBody>
      </p:sp>
      <p:pic>
        <p:nvPicPr>
          <p:cNvPr id="9" name="Picture 8">
            <a:extLst>
              <a:ext uri="{FF2B5EF4-FFF2-40B4-BE49-F238E27FC236}">
                <a16:creationId xmlns:a16="http://schemas.microsoft.com/office/drawing/2014/main" id="{164FB593-98E4-5027-2BE1-F7AEE506CD1E}"/>
              </a:ext>
            </a:extLst>
          </p:cNvPr>
          <p:cNvPicPr>
            <a:picLocks noChangeAspect="1"/>
          </p:cNvPicPr>
          <p:nvPr/>
        </p:nvPicPr>
        <p:blipFill>
          <a:blip r:embed="rId2"/>
          <a:stretch>
            <a:fillRect/>
          </a:stretch>
        </p:blipFill>
        <p:spPr>
          <a:xfrm>
            <a:off x="6086975" y="1445970"/>
            <a:ext cx="5824415" cy="5110941"/>
          </a:xfrm>
          <a:prstGeom prst="rect">
            <a:avLst/>
          </a:prstGeom>
        </p:spPr>
      </p:pic>
      <p:pic>
        <p:nvPicPr>
          <p:cNvPr id="11" name="Picture 10">
            <a:extLst>
              <a:ext uri="{FF2B5EF4-FFF2-40B4-BE49-F238E27FC236}">
                <a16:creationId xmlns:a16="http://schemas.microsoft.com/office/drawing/2014/main" id="{FD535ED6-419E-40C1-0460-254F13993F1A}"/>
              </a:ext>
            </a:extLst>
          </p:cNvPr>
          <p:cNvPicPr>
            <a:picLocks noChangeAspect="1"/>
          </p:cNvPicPr>
          <p:nvPr/>
        </p:nvPicPr>
        <p:blipFill>
          <a:blip r:embed="rId3"/>
          <a:stretch>
            <a:fillRect/>
          </a:stretch>
        </p:blipFill>
        <p:spPr>
          <a:xfrm>
            <a:off x="923359" y="4119456"/>
            <a:ext cx="5085554" cy="2437455"/>
          </a:xfrm>
          <a:prstGeom prst="rect">
            <a:avLst/>
          </a:prstGeom>
        </p:spPr>
      </p:pic>
    </p:spTree>
    <p:extLst>
      <p:ext uri="{BB962C8B-B14F-4D97-AF65-F5344CB8AC3E}">
        <p14:creationId xmlns:p14="http://schemas.microsoft.com/office/powerpoint/2010/main" val="3586216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
  <TotalTime>5248</TotalTime>
  <Words>1228</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Söhne</vt:lpstr>
      <vt:lpstr>Office Theme</vt:lpstr>
      <vt:lpstr>What is an API?</vt:lpstr>
      <vt:lpstr>What is a RESTful API?</vt:lpstr>
      <vt:lpstr>Furthermore, It is a stateless, client independent API for exchanging data</vt:lpstr>
      <vt:lpstr>What is GraphQL?</vt:lpstr>
      <vt:lpstr> </vt:lpstr>
      <vt:lpstr>PowerPoint Presentation</vt:lpstr>
      <vt:lpstr>PowerPoint Presentation</vt:lpstr>
      <vt:lpstr>Project setup</vt:lpstr>
      <vt:lpstr>What is Schema &amp; Resolvers</vt:lpstr>
      <vt:lpstr>SDL(schema definition Language)</vt:lpstr>
      <vt:lpstr>SDL(schema definition Language)</vt:lpstr>
      <vt:lpstr>Using Mongoose to use MongoDB</vt:lpstr>
      <vt:lpstr>Exports in node</vt:lpstr>
      <vt:lpstr>Middleware</vt:lpstr>
      <vt:lpstr>Imp notes about next() in middleware</vt:lpstr>
      <vt:lpstr>useContext, createContext read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 API?</dc:title>
  <dc:creator>Routhu, Mounika</dc:creator>
  <cp:lastModifiedBy>Routhu, Mounika</cp:lastModifiedBy>
  <cp:revision>1</cp:revision>
  <dcterms:created xsi:type="dcterms:W3CDTF">2024-02-21T06:43:29Z</dcterms:created>
  <dcterms:modified xsi:type="dcterms:W3CDTF">2024-03-07T17:07:41Z</dcterms:modified>
</cp:coreProperties>
</file>