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2" r:id="rId4"/>
    <p:sldId id="263" r:id="rId5"/>
    <p:sldId id="265" r:id="rId6"/>
    <p:sldId id="268" r:id="rId7"/>
    <p:sldId id="269" r:id="rId8"/>
    <p:sldId id="270" r:id="rId9"/>
    <p:sldId id="266" r:id="rId10"/>
    <p:sldId id="267"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3/4/2023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3/4/2023</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3/4/2023</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3/4/2023</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3/4/2023</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3/4/2023</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3/4/2023</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3/4/2023</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3/4/2023</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3/4/2023</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3/4/2023</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3/4/2023</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DE186D-9302-4521-A1A1-C93D5FB02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F9401-1658-4BF4-A799-7D41BEE09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3/4/2023</a:t>
            </a:fld>
            <a:endParaRPr lang="en-US" dirty="0"/>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a:t>
            </a:r>
            <a:r>
              <a:rPr lang="en-US" dirty="0" err="1"/>
              <a:t>Edunet</a:t>
            </a:r>
            <a:r>
              <a:rPr lang="en-US" dirty="0"/>
              <a: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b="1" dirty="0">
                <a:solidFill>
                  <a:schemeClr val="accent1"/>
                </a:solidFill>
                <a:latin typeface="Arial" panose="020B0604020202020204" pitchFamily="34" charset="0"/>
                <a:cs typeface="Arial" panose="020B0604020202020204" pitchFamily="34" charset="0"/>
              </a:rPr>
              <a:t>   True Smart Gadgets</a:t>
            </a:r>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itchFamily="34" charset="0"/>
                <a:cs typeface="Arial" pitchFamily="34" charset="0"/>
              </a:rPr>
              <a:t>TS- WEB TRACK CAPSTONE PROJECT</a:t>
            </a:r>
          </a:p>
        </p:txBody>
      </p:sp>
      <p:sp>
        <p:nvSpPr>
          <p:cNvPr id="4" name="TextBox 3"/>
          <p:cNvSpPr txBox="1"/>
          <p:nvPr/>
        </p:nvSpPr>
        <p:spPr>
          <a:xfrm>
            <a:off x="1576467" y="3429000"/>
            <a:ext cx="9039066" cy="1938992"/>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1.Varagani Mounika– RGUKT Srikakulam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 CSE)</a:t>
            </a:r>
          </a:p>
          <a:p>
            <a:r>
              <a:rPr lang="en-US" sz="2000" b="1" dirty="0">
                <a:solidFill>
                  <a:schemeClr val="accent1">
                    <a:lumMod val="75000"/>
                  </a:schemeClr>
                </a:solidFill>
                <a:latin typeface="Arial" pitchFamily="34" charset="0"/>
                <a:cs typeface="Arial" pitchFamily="34" charset="0"/>
              </a:rPr>
              <a:t>2.Velaga SNLL Prasanna-RGUKT Srikakulam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 CSE)</a:t>
            </a:r>
          </a:p>
          <a:p>
            <a:r>
              <a:rPr lang="en-US" sz="2000" b="1" dirty="0">
                <a:solidFill>
                  <a:schemeClr val="accent1">
                    <a:lumMod val="75000"/>
                  </a:schemeClr>
                </a:solidFill>
                <a:latin typeface="Arial" pitchFamily="34" charset="0"/>
                <a:cs typeface="Arial" pitchFamily="34" charset="0"/>
              </a:rPr>
              <a:t>3.Nagireddy </a:t>
            </a:r>
            <a:r>
              <a:rPr lang="en-US" sz="2000" b="1" dirty="0" err="1">
                <a:solidFill>
                  <a:schemeClr val="accent1">
                    <a:lumMod val="75000"/>
                  </a:schemeClr>
                </a:solidFill>
                <a:latin typeface="Arial" pitchFamily="34" charset="0"/>
                <a:cs typeface="Arial" pitchFamily="34" charset="0"/>
              </a:rPr>
              <a:t>Sujitha</a:t>
            </a:r>
            <a:r>
              <a:rPr lang="en-US" sz="2000" b="1" dirty="0">
                <a:solidFill>
                  <a:schemeClr val="accent1">
                    <a:lumMod val="75000"/>
                  </a:schemeClr>
                </a:solidFill>
                <a:latin typeface="Arial" pitchFamily="34" charset="0"/>
                <a:cs typeface="Arial" pitchFamily="34" charset="0"/>
              </a:rPr>
              <a:t>-RGUKT Srikakulam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 CSE)</a:t>
            </a:r>
          </a:p>
          <a:p>
            <a:r>
              <a:rPr lang="en-US" sz="2000" b="1" dirty="0">
                <a:solidFill>
                  <a:schemeClr val="accent1">
                    <a:lumMod val="75000"/>
                  </a:schemeClr>
                </a:solidFill>
                <a:latin typeface="Arial" pitchFamily="34" charset="0"/>
                <a:cs typeface="Arial" pitchFamily="34" charset="0"/>
              </a:rPr>
              <a:t>4.Yadla Usha Sri-RGUKT Srikakulam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 CSE)</a:t>
            </a:r>
          </a:p>
          <a:p>
            <a:endParaRPr lang="en-US" sz="2000" b="1" dirty="0">
              <a:solidFill>
                <a:schemeClr val="accent1">
                  <a:lumMod val="75000"/>
                </a:schemeClr>
              </a:solidFill>
              <a:latin typeface="Arial" pitchFamily="34" charset="0"/>
              <a:cs typeface="Arial" pitchFamily="34" charset="0"/>
            </a:endParaRPr>
          </a:p>
        </p:txBody>
      </p:sp>
      <p:sp>
        <p:nvSpPr>
          <p:cNvPr id="5" name="TextBox 4"/>
          <p:cNvSpPr txBox="1"/>
          <p:nvPr/>
        </p:nvSpPr>
        <p:spPr>
          <a:xfrm>
            <a:off x="1359108" y="5558319"/>
            <a:ext cx="8804224"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Uma </a:t>
            </a:r>
            <a:r>
              <a:rPr lang="en-US" sz="2000" b="1" dirty="0" err="1">
                <a:solidFill>
                  <a:schemeClr val="accent1">
                    <a:lumMod val="75000"/>
                  </a:schemeClr>
                </a:solidFill>
                <a:latin typeface="Arial" pitchFamily="34" charset="0"/>
                <a:cs typeface="Arial" pitchFamily="34" charset="0"/>
              </a:rPr>
              <a:t>Maheswari</a:t>
            </a:r>
            <a:r>
              <a:rPr lang="en-US" sz="2000" b="1" dirty="0">
                <a:solidFill>
                  <a:schemeClr val="accent1">
                    <a:lumMod val="75000"/>
                  </a:schemeClr>
                </a:solidFill>
                <a:latin typeface="Arial" pitchFamily="34" charset="0"/>
                <a:cs typeface="Arial" pitchFamily="34" charset="0"/>
              </a:rPr>
              <a:t> Madam</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7C33-6340-31BF-EFA7-E4F9EE442F04}"/>
              </a:ext>
            </a:extLst>
          </p:cNvPr>
          <p:cNvSpPr>
            <a:spLocks noGrp="1"/>
          </p:cNvSpPr>
          <p:nvPr>
            <p:ph type="title"/>
          </p:nvPr>
        </p:nvSpPr>
        <p:spPr/>
        <p:txBody>
          <a:bodyPr/>
          <a:lstStyle/>
          <a:p>
            <a:r>
              <a:rPr lang="en-US" dirty="0"/>
              <a:t>                         </a:t>
            </a:r>
            <a:r>
              <a:rPr lang="en-US" b="1" dirty="0">
                <a:solidFill>
                  <a:schemeClr val="accent1"/>
                </a:solidFill>
                <a:latin typeface="Arial" panose="020B0604020202020204" pitchFamily="34" charset="0"/>
                <a:cs typeface="Arial" panose="020B0604020202020204" pitchFamily="34" charset="0"/>
              </a:rPr>
              <a:t>Future Scope</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1BD842E-0D55-50BC-352A-D3F6E22A518B}"/>
              </a:ext>
            </a:extLst>
          </p:cNvPr>
          <p:cNvSpPr>
            <a:spLocks noGrp="1"/>
          </p:cNvSpPr>
          <p:nvPr>
            <p:ph idx="1"/>
          </p:nvPr>
        </p:nvSpPr>
        <p:spPr/>
        <p:txBody>
          <a:bodyPr/>
          <a:lstStyle/>
          <a:p>
            <a:pPr algn="just"/>
            <a:r>
              <a:rPr lang="en-US" dirty="0"/>
              <a:t>With an aim to make the task of buying a best smartphone for a common man easier and want to eliminate the dilemma of so many people while choosing a smart gadget, we developed a convenient and user-friendly web application using </a:t>
            </a:r>
            <a:r>
              <a:rPr lang="en-US" dirty="0" err="1"/>
              <a:t>Reactjs</a:t>
            </a:r>
            <a:r>
              <a:rPr lang="en-US" dirty="0"/>
              <a:t>. We also collected a dataset to provide the results for users, but due to limited resources, we are only able to collect the data for mobiles only, it can be further extended to other category of devices like laptops, smart tv </a:t>
            </a:r>
            <a:r>
              <a:rPr lang="en-US" dirty="0" err="1"/>
              <a:t>etc</a:t>
            </a:r>
            <a:r>
              <a:rPr lang="en-US" dirty="0"/>
              <a:t>; and also we are only able to produce the results which are matching the specifications from dataset, it can be further extended using a proper algorithm to identify a pattern to produce more helpful results. </a:t>
            </a:r>
            <a:endParaRPr lang="en-IN" dirty="0"/>
          </a:p>
        </p:txBody>
      </p:sp>
      <p:sp>
        <p:nvSpPr>
          <p:cNvPr id="4" name="Footer Placeholder 3">
            <a:extLst>
              <a:ext uri="{FF2B5EF4-FFF2-40B4-BE49-F238E27FC236}">
                <a16:creationId xmlns:a16="http://schemas.microsoft.com/office/drawing/2014/main" id="{EAC72ADF-E06C-E2A5-E919-7EEA06CD014E}"/>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74455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63926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602769"/>
            <a:ext cx="11152682" cy="4872982"/>
          </a:xfrm>
        </p:spPr>
        <p:txBody>
          <a:bodyPr>
            <a:normAutofit fontScale="92500" lnSpcReduction="20000"/>
          </a:bodyPr>
          <a:lstStyle/>
          <a:p>
            <a:pPr marL="0" lvl="0" indent="0" algn="just" rtl="0">
              <a:lnSpc>
                <a:spcPct val="115000"/>
              </a:lnSpc>
              <a:spcBef>
                <a:spcPts val="0"/>
              </a:spcBef>
              <a:spcAft>
                <a:spcPts val="0"/>
              </a:spcAft>
              <a:buClr>
                <a:schemeClr val="dk1"/>
              </a:buClr>
              <a:buSzPts val="1100"/>
              <a:buFont typeface="Arial"/>
              <a:buNone/>
            </a:pPr>
            <a:r>
              <a:rPr lang="en-US" sz="2800" dirty="0">
                <a:solidFill>
                  <a:srgbClr val="434343"/>
                </a:solidFill>
                <a:latin typeface="Times New Roman"/>
                <a:ea typeface="Times New Roman"/>
                <a:cs typeface="Times New Roman"/>
                <a:sym typeface="Times New Roman"/>
              </a:rPr>
              <a:t>As we know, technology growth is sprinting like a marathon, most people depend on electronic gadgets like smartphones, laptops, smart tv, and many more. But choosing the best product would be challenging as you can see every day a vast number of devices are being introduced in the market with many trending specifications. So, it can be difficult for most people to keep up with the change. But, now we aim to make this an easy task through this project. We will collect the data from various brands and rate them according to their specifications and prices. So, this will become a dataset of devices.</a:t>
            </a:r>
            <a:r>
              <a:rPr lang="en-US" sz="2000" dirty="0">
                <a:solidFill>
                  <a:srgbClr val="434343"/>
                </a:solidFill>
                <a:latin typeface="Poppins"/>
                <a:ea typeface="Poppins"/>
                <a:cs typeface="Poppins"/>
                <a:sym typeface="Poppins"/>
              </a:rPr>
              <a:t> </a:t>
            </a:r>
            <a:r>
              <a:rPr lang="en-US" sz="2800" dirty="0">
                <a:solidFill>
                  <a:srgbClr val="434343"/>
                </a:solidFill>
                <a:latin typeface="Times New Roman"/>
                <a:ea typeface="Times New Roman"/>
                <a:cs typeface="Times New Roman"/>
                <a:sym typeface="Times New Roman"/>
              </a:rPr>
              <a:t>We want to develop a website that will take input as requirements of the user for a particular kind of device and suggest to the user a few best products that suit their requirements with the help of our dataset. Thus, through this project, we hope to make the challenging task of buying the best product for a typical person as an easy task.</a:t>
            </a:r>
          </a:p>
          <a:p>
            <a:pPr algn="just">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lvl="0" indent="-342900" algn="just" rtl="0">
              <a:lnSpc>
                <a:spcPct val="107000"/>
              </a:lnSpc>
              <a:spcBef>
                <a:spcPts val="0"/>
              </a:spcBef>
              <a:spcAft>
                <a:spcPts val="0"/>
              </a:spcAft>
              <a:buSzPts val="1800"/>
              <a:buFont typeface="Times New Roman"/>
              <a:buChar char="❖"/>
            </a:pPr>
            <a:r>
              <a:rPr lang="en-US" sz="2800" dirty="0">
                <a:latin typeface="Times New Roman"/>
                <a:ea typeface="Times New Roman"/>
                <a:cs typeface="Times New Roman"/>
                <a:sym typeface="Times New Roman"/>
              </a:rPr>
              <a:t>As we know, technology is evaluating in a rapid pace. Most people depend on electronic devices like mobile, laptops, smart tv, and many more. But choosing a best product would be challenging as you can see with lot of device are being introduced everyday in the market, a common man could find it hard to keep up with these changes.</a:t>
            </a:r>
          </a:p>
          <a:p>
            <a:pPr marL="0" lvl="0" indent="0" algn="l" rtl="0">
              <a:lnSpc>
                <a:spcPct val="107000"/>
              </a:lnSpc>
              <a:spcBef>
                <a:spcPts val="0"/>
              </a:spcBef>
              <a:spcAft>
                <a:spcPts val="0"/>
              </a:spcAft>
              <a:buClr>
                <a:schemeClr val="dk1"/>
              </a:buClr>
              <a:buSzPts val="2200"/>
              <a:buFont typeface="Noto Sans Symbols"/>
              <a:buNone/>
            </a:pPr>
            <a:endParaRPr lang="en-US" sz="2800" dirty="0">
              <a:latin typeface="Times New Roman"/>
              <a:ea typeface="Times New Roman"/>
              <a:cs typeface="Times New Roman"/>
              <a:sym typeface="Times New Roman"/>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931542"/>
            <a:ext cx="11152682" cy="4544209"/>
          </a:xfrm>
        </p:spPr>
        <p:txBody>
          <a:bodyPr>
            <a:normAutofit/>
          </a:bodyPr>
          <a:lstStyle/>
          <a:p>
            <a:pPr marL="457200" lvl="0" indent="0" algn="just" rtl="0">
              <a:spcBef>
                <a:spcPts val="360"/>
              </a:spcBef>
              <a:spcAft>
                <a:spcPts val="0"/>
              </a:spcAft>
              <a:buNone/>
            </a:pP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By implementing our proposed system, the user doesn’t need to specify the specifications directly, instead they can provide the purpose of the device, usage capacity, price range, specifications ( if any ).</a:t>
            </a:r>
          </a:p>
          <a:p>
            <a:pPr marL="457200" lvl="0" indent="0" algn="just" rtl="0">
              <a:spcBef>
                <a:spcPts val="360"/>
              </a:spcBef>
              <a:spcAft>
                <a:spcPts val="0"/>
              </a:spcAft>
              <a:buNone/>
            </a:pPr>
            <a:r>
              <a:rPr lang="en-US" dirty="0">
                <a:latin typeface="Times New Roman"/>
                <a:ea typeface="Times New Roman"/>
                <a:cs typeface="Times New Roman"/>
                <a:sym typeface="Times New Roman"/>
              </a:rPr>
              <a:t>By taking these input from the user, our model will analyze what kind of specifications user needs to have and collect the data from dataset which matches those specifications and provide those results to the user.</a:t>
            </a:r>
          </a:p>
          <a:p>
            <a:pPr marL="457200" lvl="0" indent="0" algn="just" rtl="0">
              <a:spcBef>
                <a:spcPts val="360"/>
              </a:spcBef>
              <a:spcAft>
                <a:spcPts val="0"/>
              </a:spcAft>
              <a:buNone/>
            </a:pPr>
            <a:r>
              <a:rPr lang="en-US" dirty="0">
                <a:latin typeface="Times New Roman"/>
                <a:ea typeface="Times New Roman"/>
                <a:cs typeface="Times New Roman"/>
                <a:sym typeface="Times New Roman"/>
              </a:rPr>
              <a:t>Through this extra added feature of analyzing specifications through model itself will make our platform more user friendly and can be useful to all kinds of users.</a:t>
            </a:r>
          </a:p>
          <a:p>
            <a:pPr algn="l">
              <a:buFont typeface="Arial" pitchFamily="34" charset="0"/>
              <a:buChar char="•"/>
            </a:pP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3FF5-20B3-25DE-E7F1-EB4940336C4A}"/>
              </a:ext>
            </a:extLst>
          </p:cNvPr>
          <p:cNvSpPr>
            <a:spLocks noGrp="1"/>
          </p:cNvSpPr>
          <p:nvPr>
            <p:ph type="title"/>
          </p:nvPr>
        </p:nvSpPr>
        <p:spPr>
          <a:xfrm>
            <a:off x="838200" y="883578"/>
            <a:ext cx="10515600" cy="1078786"/>
          </a:xfrm>
        </p:spPr>
        <p:txBody>
          <a:bodyPr/>
          <a:lstStyle/>
          <a:p>
            <a:r>
              <a:rPr lang="en-US" b="1" dirty="0">
                <a:solidFill>
                  <a:schemeClr val="accent1"/>
                </a:solidFill>
              </a:rPr>
              <a:t>          </a:t>
            </a:r>
            <a:r>
              <a:rPr lang="en-US" b="1" dirty="0">
                <a:solidFill>
                  <a:schemeClr val="accent1"/>
                </a:solidFill>
                <a:latin typeface="Arial" panose="020B0604020202020204" pitchFamily="34" charset="0"/>
                <a:cs typeface="Arial" panose="020B0604020202020204" pitchFamily="34" charset="0"/>
              </a:rPr>
              <a:t>System Deployment Approach</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30F5EC9-2170-D64A-E056-D30780FFF485}"/>
              </a:ext>
            </a:extLst>
          </p:cNvPr>
          <p:cNvSpPr>
            <a:spLocks noGrp="1"/>
          </p:cNvSpPr>
          <p:nvPr>
            <p:ph idx="1"/>
          </p:nvPr>
        </p:nvSpPr>
        <p:spPr>
          <a:xfrm>
            <a:off x="1136151" y="2187574"/>
            <a:ext cx="10515600" cy="4351338"/>
          </a:xfrm>
        </p:spPr>
        <p:txBody>
          <a:bodyPr/>
          <a:lstStyle/>
          <a:p>
            <a:pPr marL="0" indent="0">
              <a:buNone/>
            </a:pPr>
            <a:r>
              <a:rPr lang="en-US" dirty="0"/>
              <a:t>In this proposed System, the  technologies we have used are HTML, CSS, </a:t>
            </a:r>
            <a:r>
              <a:rPr lang="en-US" dirty="0" err="1"/>
              <a:t>ReactJs</a:t>
            </a:r>
            <a:r>
              <a:rPr lang="en-US" dirty="0"/>
              <a:t>.</a:t>
            </a:r>
          </a:p>
        </p:txBody>
      </p:sp>
      <p:sp>
        <p:nvSpPr>
          <p:cNvPr id="4" name="Footer Placeholder 3">
            <a:extLst>
              <a:ext uri="{FF2B5EF4-FFF2-40B4-BE49-F238E27FC236}">
                <a16:creationId xmlns:a16="http://schemas.microsoft.com/office/drawing/2014/main" id="{1C29F50B-6073-320A-5C4A-F8214C171744}"/>
              </a:ext>
            </a:extLst>
          </p:cNvPr>
          <p:cNvSpPr>
            <a:spLocks noGrp="1"/>
          </p:cNvSpPr>
          <p:nvPr>
            <p:ph type="ftr" sz="quarter" idx="11"/>
          </p:nvPr>
        </p:nvSpPr>
        <p:spPr/>
        <p:txBody>
          <a:bodyPr/>
          <a:lstStyle/>
          <a:p>
            <a:r>
              <a:rPr lang="en-US"/>
              <a:t>© Edunet Foundation. All rights reserved.</a:t>
            </a:r>
          </a:p>
        </p:txBody>
      </p:sp>
    </p:spTree>
    <p:extLst>
      <p:ext uri="{BB962C8B-B14F-4D97-AF65-F5344CB8AC3E}">
        <p14:creationId xmlns:p14="http://schemas.microsoft.com/office/powerpoint/2010/main" val="1935744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F19DBB-1E1C-0310-CDCF-3299C980AC75}"/>
              </a:ext>
            </a:extLst>
          </p:cNvPr>
          <p:cNvSpPr>
            <a:spLocks noGrp="1"/>
          </p:cNvSpPr>
          <p:nvPr>
            <p:ph type="ftr" sz="quarter" idx="11"/>
          </p:nvPr>
        </p:nvSpPr>
        <p:spPr/>
        <p:txBody>
          <a:bodyPr/>
          <a:lstStyle/>
          <a:p>
            <a:r>
              <a:rPr lang="en-US"/>
              <a:t>© Edunet Foundation. All rights reserved.</a:t>
            </a:r>
          </a:p>
        </p:txBody>
      </p:sp>
      <p:pic>
        <p:nvPicPr>
          <p:cNvPr id="4" name="Picture 3">
            <a:extLst>
              <a:ext uri="{FF2B5EF4-FFF2-40B4-BE49-F238E27FC236}">
                <a16:creationId xmlns:a16="http://schemas.microsoft.com/office/drawing/2014/main" id="{67961968-E715-FED3-0A90-ABC47D9B7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9" y="1089060"/>
            <a:ext cx="9680540" cy="4911047"/>
          </a:xfrm>
          <a:prstGeom prst="rect">
            <a:avLst/>
          </a:prstGeom>
        </p:spPr>
      </p:pic>
    </p:spTree>
    <p:extLst>
      <p:ext uri="{BB962C8B-B14F-4D97-AF65-F5344CB8AC3E}">
        <p14:creationId xmlns:p14="http://schemas.microsoft.com/office/powerpoint/2010/main" val="232239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DD3185-45E7-5113-3BBA-76603637CD65}"/>
              </a:ext>
            </a:extLst>
          </p:cNvPr>
          <p:cNvSpPr>
            <a:spLocks noGrp="1"/>
          </p:cNvSpPr>
          <p:nvPr>
            <p:ph type="ftr" sz="quarter" idx="11"/>
          </p:nvPr>
        </p:nvSpPr>
        <p:spPr/>
        <p:txBody>
          <a:bodyPr/>
          <a:lstStyle/>
          <a:p>
            <a:r>
              <a:rPr lang="en-US"/>
              <a:t>© Edunet Foundation. All rights reserved.</a:t>
            </a:r>
          </a:p>
        </p:txBody>
      </p:sp>
      <p:pic>
        <p:nvPicPr>
          <p:cNvPr id="4" name="Picture 3">
            <a:extLst>
              <a:ext uri="{FF2B5EF4-FFF2-40B4-BE49-F238E27FC236}">
                <a16:creationId xmlns:a16="http://schemas.microsoft.com/office/drawing/2014/main" id="{C4C14480-7465-D95A-95CC-52679FBD3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7416"/>
            <a:ext cx="11568701" cy="5532504"/>
          </a:xfrm>
          <a:prstGeom prst="rect">
            <a:avLst/>
          </a:prstGeom>
        </p:spPr>
      </p:pic>
    </p:spTree>
    <p:extLst>
      <p:ext uri="{BB962C8B-B14F-4D97-AF65-F5344CB8AC3E}">
        <p14:creationId xmlns:p14="http://schemas.microsoft.com/office/powerpoint/2010/main" val="323180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2A5153-6E53-B238-EC5D-12D578F3CA6A}"/>
              </a:ext>
            </a:extLst>
          </p:cNvPr>
          <p:cNvSpPr>
            <a:spLocks noGrp="1"/>
          </p:cNvSpPr>
          <p:nvPr>
            <p:ph type="ftr" sz="quarter" idx="11"/>
          </p:nvPr>
        </p:nvSpPr>
        <p:spPr/>
        <p:txBody>
          <a:bodyPr/>
          <a:lstStyle/>
          <a:p>
            <a:r>
              <a:rPr lang="en-US"/>
              <a:t>© Edunet Foundation. All rights reserved.</a:t>
            </a:r>
          </a:p>
        </p:txBody>
      </p:sp>
      <p:pic>
        <p:nvPicPr>
          <p:cNvPr id="4" name="Picture 3">
            <a:extLst>
              <a:ext uri="{FF2B5EF4-FFF2-40B4-BE49-F238E27FC236}">
                <a16:creationId xmlns:a16="http://schemas.microsoft.com/office/drawing/2014/main" id="{C727FB0E-7CFD-644B-9B8F-4B8F41688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8238"/>
            <a:ext cx="12192000" cy="5799762"/>
          </a:xfrm>
          <a:prstGeom prst="rect">
            <a:avLst/>
          </a:prstGeom>
        </p:spPr>
      </p:pic>
    </p:spTree>
    <p:extLst>
      <p:ext uri="{BB962C8B-B14F-4D97-AF65-F5344CB8AC3E}">
        <p14:creationId xmlns:p14="http://schemas.microsoft.com/office/powerpoint/2010/main" val="388703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0FCA-3B88-E8BC-5539-3C5D3747A2BC}"/>
              </a:ext>
            </a:extLst>
          </p:cNvPr>
          <p:cNvSpPr>
            <a:spLocks noGrp="1"/>
          </p:cNvSpPr>
          <p:nvPr>
            <p:ph type="title"/>
          </p:nvPr>
        </p:nvSpPr>
        <p:spPr/>
        <p:txBody>
          <a:bodyPr/>
          <a:lstStyle/>
          <a:p>
            <a:r>
              <a:rPr lang="en-US" dirty="0"/>
              <a:t>                           </a:t>
            </a:r>
            <a:r>
              <a:rPr lang="en-US" b="1" dirty="0">
                <a:solidFill>
                  <a:schemeClr val="accent1"/>
                </a:solidFill>
                <a:latin typeface="Arial" panose="020B0604020202020204" pitchFamily="34" charset="0"/>
                <a:cs typeface="Arial" panose="020B0604020202020204" pitchFamily="34" charset="0"/>
              </a:rPr>
              <a:t>Conclusion</a:t>
            </a:r>
            <a:endParaRPr lang="en-IN"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D86849-B7A1-17AD-65E9-DB82B846237A}"/>
              </a:ext>
            </a:extLst>
          </p:cNvPr>
          <p:cNvSpPr>
            <a:spLocks noGrp="1"/>
          </p:cNvSpPr>
          <p:nvPr>
            <p:ph idx="1"/>
          </p:nvPr>
        </p:nvSpPr>
        <p:spPr/>
        <p:txBody>
          <a:bodyPr/>
          <a:lstStyle/>
          <a:p>
            <a:pPr algn="just"/>
            <a:r>
              <a:rPr lang="en-US" dirty="0"/>
              <a:t>This project “TRUE SMART GADGETS “, a gadget recommendation system was successfully executed by our team to check the end results using own database and it is found that our proposed system provides efficient and effective result when compared to existing system. Our System provides the facilities as mentioned like product recommendations , it can be accessed as a web application and saves time, resources as well.</a:t>
            </a:r>
            <a:endParaRPr lang="en-IN" dirty="0"/>
          </a:p>
        </p:txBody>
      </p:sp>
      <p:sp>
        <p:nvSpPr>
          <p:cNvPr id="4" name="Footer Placeholder 3">
            <a:extLst>
              <a:ext uri="{FF2B5EF4-FFF2-40B4-BE49-F238E27FC236}">
                <a16:creationId xmlns:a16="http://schemas.microsoft.com/office/drawing/2014/main" id="{33FA8F89-95DA-F913-44D0-BC54215DAA27}"/>
              </a:ext>
            </a:extLst>
          </p:cNvPr>
          <p:cNvSpPr>
            <a:spLocks noGrp="1"/>
          </p:cNvSpPr>
          <p:nvPr>
            <p:ph type="ftr" sz="quarter" idx="11"/>
          </p:nvPr>
        </p:nvSpPr>
        <p:spPr/>
        <p:txBody>
          <a:bodyPr/>
          <a:lstStyle/>
          <a:p>
            <a:r>
              <a:rPr lang="en-US" dirty="0"/>
              <a:t>© Edunet Foundation. All rights reserved.</a:t>
            </a:r>
          </a:p>
        </p:txBody>
      </p:sp>
    </p:spTree>
    <p:extLst>
      <p:ext uri="{BB962C8B-B14F-4D97-AF65-F5344CB8AC3E}">
        <p14:creationId xmlns:p14="http://schemas.microsoft.com/office/powerpoint/2010/main" val="713222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745</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Noto Sans Symbols</vt:lpstr>
      <vt:lpstr>Poppins</vt:lpstr>
      <vt:lpstr>Times New Roman</vt:lpstr>
      <vt:lpstr>Office Theme</vt:lpstr>
      <vt:lpstr>   True Smart Gadgets</vt:lpstr>
      <vt:lpstr>Abstract</vt:lpstr>
      <vt:lpstr>Problem Statement</vt:lpstr>
      <vt:lpstr>Proposed Solution</vt:lpstr>
      <vt:lpstr>          System Deployment Approach</vt:lpstr>
      <vt:lpstr>PowerPoint Presentation</vt:lpstr>
      <vt:lpstr>PowerPoint Presentation</vt:lpstr>
      <vt:lpstr>PowerPoint Presentation</vt:lpstr>
      <vt:lpstr>                           Conclusion</vt:lpstr>
      <vt:lpstr>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mounika v</cp:lastModifiedBy>
  <cp:revision>64</cp:revision>
  <dcterms:created xsi:type="dcterms:W3CDTF">2021-04-26T07:43:48Z</dcterms:created>
  <dcterms:modified xsi:type="dcterms:W3CDTF">2023-03-04T05:25:08Z</dcterms:modified>
</cp:coreProperties>
</file>