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4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9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92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7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75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1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7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9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4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5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3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1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2705-FA3C-4B8A-938D-18BBE915FC9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813EC2-7A19-4109-A936-0911571E2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60764"/>
            <a:ext cx="7766936" cy="2790072"/>
          </a:xfrm>
        </p:spPr>
        <p:txBody>
          <a:bodyPr/>
          <a:lstStyle/>
          <a:p>
            <a:r>
              <a:rPr lang="en-IN" sz="6600" b="1" dirty="0" smtClean="0"/>
              <a:t>Logistic </a:t>
            </a:r>
            <a:r>
              <a:rPr lang="en-IN" sz="6600" b="1" dirty="0"/>
              <a:t>Regression</a:t>
            </a:r>
            <a:endParaRPr lang="en-IN" sz="6600" dirty="0"/>
          </a:p>
        </p:txBody>
      </p:sp>
      <p:sp>
        <p:nvSpPr>
          <p:cNvPr id="4" name="AutoShape 2" descr="{\displaystyle f(x)={\frac {1}{1+e^{-x}}}}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3612958" y="7639160"/>
            <a:ext cx="7766936" cy="10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Logistic Regression in Machine Learning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Logistic regression is a classification algorithm. It is used to predict a binary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outcome based on a set of independent variables.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For example,</a:t>
            </a:r>
          </a:p>
          <a:p>
            <a:pPr marL="0" indent="0">
              <a:buNone/>
            </a:pPr>
            <a:r>
              <a:rPr lang="en-US" sz="2400" dirty="0" smtClean="0"/>
              <a:t>	To </a:t>
            </a:r>
            <a:r>
              <a:rPr lang="en-US" sz="2400" dirty="0"/>
              <a:t>predict whether an email is spam (1) or (</a:t>
            </a:r>
            <a:r>
              <a:rPr lang="en-US" sz="2400" dirty="0" smtClean="0"/>
              <a:t>0)</a:t>
            </a:r>
          </a:p>
          <a:p>
            <a:pPr marL="0" indent="0">
              <a:buNone/>
            </a:pPr>
            <a:r>
              <a:rPr lang="en-US" sz="2400" dirty="0" smtClean="0"/>
              <a:t>	Whether the tumor is malignant (1) or not (0)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function for Logistic Regression is sigmoid function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sp>
        <p:nvSpPr>
          <p:cNvPr id="4" name="AutoShape 2" descr="{\displaystyle f(x)={\frac {1}{1+e^{-x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2" descr="https://encrypted-tbn0.gstatic.com/images?q=tbn:ANd9GcR8uQBvf2qKFnVVyttUS0chqEDeLJ1gxtDe5g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460" y="4817443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encrypted-tbn0.gstatic.com/images?q=tbn:ANd9GcSa6_tRnNi-t45hIxvgi4w2Q_x1JCJAtDVz0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19" y="5093667"/>
            <a:ext cx="25812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775299" y="5406694"/>
            <a:ext cx="318655" cy="2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582"/>
          </a:xfrm>
        </p:spPr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212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x </a:t>
            </a:r>
            <a:r>
              <a:rPr lang="en-IN" sz="2400" dirty="0"/>
              <a:t>= independent </a:t>
            </a:r>
            <a:r>
              <a:rPr lang="en-IN" sz="2400" dirty="0" smtClean="0"/>
              <a:t>variable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e = </a:t>
            </a:r>
            <a:r>
              <a:rPr lang="en-IN" sz="2400" dirty="0" smtClean="0"/>
              <a:t>2.718 , </a:t>
            </a:r>
            <a:r>
              <a:rPr lang="en-US" sz="2400" dirty="0"/>
              <a:t>natural logarithm base(also known as Euler’s number</a:t>
            </a:r>
            <a:r>
              <a:rPr 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Sigmoid function trying to convert the independent variable(feature) into a expression of Probability that ranges between 0-1 with respect to dependent variable.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1" name="Picture 10" descr="https://encrypted-tbn0.gstatic.com/images?q=tbn:ANd9GcSa6_tRnNi-t45hIxvgi4w2Q_x1JCJAtDVz0A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19" y="1425200"/>
            <a:ext cx="25812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709"/>
          </a:xfrm>
        </p:spPr>
        <p:txBody>
          <a:bodyPr/>
          <a:lstStyle/>
          <a:p>
            <a:r>
              <a:rPr lang="en-IN" dirty="0"/>
              <a:t>Types of Logistic </a:t>
            </a:r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351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Binomial Logistic </a:t>
            </a:r>
            <a:r>
              <a:rPr lang="en-IN" sz="2400" dirty="0" smtClean="0"/>
              <a:t>Regression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Multinomial </a:t>
            </a:r>
            <a:r>
              <a:rPr lang="en-IN" sz="2400" dirty="0"/>
              <a:t>Logistic </a:t>
            </a:r>
            <a:r>
              <a:rPr lang="en-IN" sz="2400" dirty="0" smtClean="0"/>
              <a:t>Regression</a:t>
            </a:r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Ordinal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086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6323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Binomial Logistic </a:t>
            </a:r>
            <a:r>
              <a:rPr lang="en-IN" sz="2400" dirty="0" smtClean="0">
                <a:solidFill>
                  <a:schemeClr val="accent1"/>
                </a:solidFill>
              </a:rPr>
              <a:t>Regression </a:t>
            </a:r>
            <a:endParaRPr lang="en-IN" sz="2400" dirty="0" smtClean="0"/>
          </a:p>
          <a:p>
            <a:pPr marL="0" indent="0">
              <a:buNone/>
            </a:pPr>
            <a:r>
              <a:rPr lang="en-US" sz="2400" dirty="0" smtClean="0"/>
              <a:t>				This used </a:t>
            </a:r>
            <a:r>
              <a:rPr lang="en-US" sz="2400" dirty="0"/>
              <a:t>to predict the relationship between the dependent variable (Y) and the independent variable (X), where the dependent variable is binary in nature.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example, the output can be Success/Failure,  0/1 , True/False, or Yes/No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1"/>
                </a:solidFill>
              </a:rPr>
              <a:t>Multinomial </a:t>
            </a:r>
            <a:r>
              <a:rPr lang="en-IN" sz="2400" b="1" dirty="0">
                <a:solidFill>
                  <a:schemeClr val="accent1"/>
                </a:solidFill>
              </a:rPr>
              <a:t>logistic </a:t>
            </a:r>
            <a:r>
              <a:rPr lang="en-IN" sz="2400" b="1" dirty="0" smtClean="0">
                <a:solidFill>
                  <a:schemeClr val="accent1"/>
                </a:solidFill>
              </a:rPr>
              <a:t>regression 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				This is used </a:t>
            </a:r>
            <a:r>
              <a:rPr lang="en-US" sz="2400" dirty="0"/>
              <a:t>when you have one categorical dependent variable with two or more unordered levels (</a:t>
            </a:r>
            <a:r>
              <a:rPr lang="en-US" sz="2400" dirty="0" err="1"/>
              <a:t>i.e</a:t>
            </a:r>
            <a:r>
              <a:rPr lang="en-US" sz="2400" dirty="0"/>
              <a:t> two or more discrete outcomes).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8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4509"/>
            <a:ext cx="8596668" cy="4946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</a:rPr>
              <a:t>Multinomial logistic regression 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let’s </a:t>
            </a:r>
            <a:r>
              <a:rPr lang="en-US" sz="2400" dirty="0"/>
              <a:t>imagine that you want to predict what will be the most-used transportation type in the year 2030. The transport type will be the dependent variable, with possible outputs of train, bus, tram, and bike (for example).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Ordinal </a:t>
            </a:r>
            <a:r>
              <a:rPr lang="en-US" sz="2400" b="1" dirty="0">
                <a:solidFill>
                  <a:schemeClr val="accent1"/>
                </a:solidFill>
              </a:rPr>
              <a:t>logistic regression 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This is </a:t>
            </a:r>
            <a:r>
              <a:rPr lang="en-US" sz="2400" dirty="0"/>
              <a:t>used when the dependent variable (Y) is ordered (i.e., ordinal). The dependent variable has a meaningful order and more than two categories or levels.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Examples </a:t>
            </a:r>
            <a:r>
              <a:rPr lang="en-US" sz="2400" dirty="0"/>
              <a:t>of </a:t>
            </a:r>
            <a:r>
              <a:rPr lang="en-US" sz="2400" dirty="0" smtClean="0"/>
              <a:t>scores </a:t>
            </a:r>
            <a:r>
              <a:rPr lang="en-US" sz="2400" dirty="0"/>
              <a:t>on a test (Poor/Average/Good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25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836"/>
          </a:xfrm>
        </p:spPr>
        <p:txBody>
          <a:bodyPr>
            <a:normAutofit/>
          </a:bodyPr>
          <a:lstStyle/>
          <a:p>
            <a:r>
              <a:rPr lang="en-IN" dirty="0" smtClean="0"/>
              <a:t>Application </a:t>
            </a:r>
            <a:r>
              <a:rPr lang="en-IN" dirty="0"/>
              <a:t>of Logistic </a:t>
            </a:r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745"/>
            <a:ext cx="8596668" cy="4683617"/>
          </a:xfrm>
        </p:spPr>
        <p:txBody>
          <a:bodyPr>
            <a:normAutofit/>
          </a:bodyPr>
          <a:lstStyle/>
          <a:p>
            <a:r>
              <a:rPr lang="en-IN" sz="2400" dirty="0"/>
              <a:t>Credit scoring</a:t>
            </a:r>
          </a:p>
          <a:p>
            <a:r>
              <a:rPr lang="en-IN" sz="2400" dirty="0" smtClean="0"/>
              <a:t>Text </a:t>
            </a:r>
            <a:r>
              <a:rPr lang="en-IN" sz="2400" dirty="0"/>
              <a:t>editing</a:t>
            </a:r>
          </a:p>
          <a:p>
            <a:r>
              <a:rPr lang="en-IN" sz="2400" dirty="0"/>
              <a:t>Hotel </a:t>
            </a:r>
            <a:r>
              <a:rPr lang="en-IN" sz="2400" dirty="0" smtClean="0"/>
              <a:t>Booking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75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7891" y="2937164"/>
            <a:ext cx="6406111" cy="2189018"/>
          </a:xfrm>
        </p:spPr>
        <p:txBody>
          <a:bodyPr>
            <a:normAutofit/>
          </a:bodyPr>
          <a:lstStyle/>
          <a:p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754353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151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Logistic Regression</vt:lpstr>
      <vt:lpstr> INTRODUCTION</vt:lpstr>
      <vt:lpstr>Sigmoid Function</vt:lpstr>
      <vt:lpstr>Types of Logistic Regression</vt:lpstr>
      <vt:lpstr>PowerPoint Presentation</vt:lpstr>
      <vt:lpstr>PowerPoint Presentation</vt:lpstr>
      <vt:lpstr>Application of Logistic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2021-06-04T09:34:04Z</dcterms:created>
  <dcterms:modified xsi:type="dcterms:W3CDTF">2021-06-04T13:01:39Z</dcterms:modified>
</cp:coreProperties>
</file>