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02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6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78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8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2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1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1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5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89A0-82AD-497E-BFB3-768A3CF9CA5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12334D-0B3D-486F-9BFC-46254F0F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478982" y="2514600"/>
            <a:ext cx="3025630" cy="1537039"/>
          </a:xfrm>
        </p:spPr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19309" y="4777379"/>
            <a:ext cx="2485303" cy="1126283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28598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293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78872"/>
            <a:ext cx="9758939" cy="122612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3" y="1482436"/>
            <a:ext cx="9758939" cy="44287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k-nearest neighbors (KNN) algorithm is a simple, easy-to-implement supervised machine learning algorithm that can be used to solve both classification and regression problems. 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also called a </a:t>
            </a:r>
            <a:r>
              <a:rPr lang="en-US" b="1" dirty="0"/>
              <a:t>lazy learner algorithm</a:t>
            </a:r>
            <a:r>
              <a:rPr lang="en-US" dirty="0"/>
              <a:t> because it does not learn from the training set immediately instead it stores the dataset and at the time of classification, it performs an action on the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K-NN </a:t>
            </a:r>
            <a:r>
              <a:rPr lang="en-US" dirty="0"/>
              <a:t>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in </a:t>
            </a:r>
            <a:r>
              <a:rPr lang="en-US" dirty="0" smtClean="0"/>
              <a:t>KNN</a:t>
            </a:r>
            <a:endParaRPr lang="en-IN" dirty="0"/>
          </a:p>
        </p:txBody>
      </p:sp>
      <p:pic>
        <p:nvPicPr>
          <p:cNvPr id="1026" name="Picture 2" descr="K-Nearest Neighbor(KNN) Algorithm for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8" y="1565564"/>
            <a:ext cx="9254836" cy="47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2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5" cy="27643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218" y="1080655"/>
            <a:ext cx="9620394" cy="48305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Step-1</a:t>
            </a:r>
            <a:r>
              <a:rPr lang="en-US" b="1" dirty="0"/>
              <a:t>:</a:t>
            </a:r>
            <a:r>
              <a:rPr lang="en-US" dirty="0"/>
              <a:t> Select the number K of the neighbors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Step-2:</a:t>
            </a:r>
            <a:r>
              <a:rPr lang="en-US" dirty="0"/>
              <a:t> Calculate the Euclidean distance of </a:t>
            </a:r>
            <a:r>
              <a:rPr lang="en-US" b="1" dirty="0"/>
              <a:t>K number of neighbors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Step-3:</a:t>
            </a:r>
            <a:r>
              <a:rPr lang="en-US" dirty="0"/>
              <a:t> Take the K nearest neighbors as per the calculated Euclidean distance.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Step-4:</a:t>
            </a:r>
            <a:r>
              <a:rPr lang="en-US" dirty="0"/>
              <a:t> Among these k neighbors, count the number of the data points in each category.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Step-5:</a:t>
            </a:r>
            <a:r>
              <a:rPr lang="en-US" dirty="0"/>
              <a:t> Assign the new data points to that category for which the number of the neighbor is maximum.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Step-6:</a:t>
            </a:r>
            <a:r>
              <a:rPr lang="en-US" dirty="0"/>
              <a:t> Our model is ready.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2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6509" y="1454727"/>
            <a:ext cx="9648103" cy="445649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Classification, count the number of data points in each category among the k neighbors. New data point will belong to class that has the most </a:t>
            </a:r>
            <a:r>
              <a:rPr lang="en-US" dirty="0" smtClean="0"/>
              <a:t>neighbors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Regression, value for the new data point will be the average of the k neighbors.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5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9527" y="748144"/>
            <a:ext cx="9745086" cy="665019"/>
          </a:xfrm>
        </p:spPr>
        <p:txBody>
          <a:bodyPr/>
          <a:lstStyle/>
          <a:p>
            <a:r>
              <a:rPr lang="en-IN" dirty="0" smtClean="0"/>
              <a:t>Distance Calculations: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9527" y="1690255"/>
            <a:ext cx="9745085" cy="4220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can be calculated using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Euclidean distance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Manhattan distance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6859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KNN</vt:lpstr>
      <vt:lpstr>Introduction</vt:lpstr>
      <vt:lpstr>Steps in KNN</vt:lpstr>
      <vt:lpstr>PowerPoint Presentation</vt:lpstr>
      <vt:lpstr>PowerPoint Presentation</vt:lpstr>
      <vt:lpstr>Distance Calculations: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2021-07-17T13:14:12Z</dcterms:created>
  <dcterms:modified xsi:type="dcterms:W3CDTF">2021-07-17T13:39:27Z</dcterms:modified>
</cp:coreProperties>
</file>