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81200"/>
            <a:ext cx="103632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57628"/>
            <a:ext cx="85344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80B9-F33C-4BF8-8F6C-655FC11E53D6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422F-EEAF-4B9A-98CC-4E8CFA6D3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37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80B9-F33C-4BF8-8F6C-655FC11E53D6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422F-EEAF-4B9A-98CC-4E8CFA6D3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24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5525" y="274641"/>
            <a:ext cx="1866875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9105925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80B9-F33C-4BF8-8F6C-655FC11E53D6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422F-EEAF-4B9A-98CC-4E8CFA6D3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9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80B9-F33C-4BF8-8F6C-655FC11E53D6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422F-EEAF-4B9A-98CC-4E8CFA6D3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28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54150"/>
            <a:ext cx="103632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56428"/>
            <a:ext cx="103632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80B9-F33C-4BF8-8F6C-655FC11E53D6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422F-EEAF-4B9A-98CC-4E8CFA6D3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432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80B9-F33C-4BF8-8F6C-655FC11E53D6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422F-EEAF-4B9A-98CC-4E8CFA6D3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17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80B9-F33C-4BF8-8F6C-655FC11E53D6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422F-EEAF-4B9A-98CC-4E8CFA6D312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944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80B9-F33C-4BF8-8F6C-655FC11E53D6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422F-EEAF-4B9A-98CC-4E8CFA6D3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75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80B9-F33C-4BF8-8F6C-655FC11E53D6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422F-EEAF-4B9A-98CC-4E8CFA6D3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7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11" y="381000"/>
            <a:ext cx="3556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00" y="381000"/>
            <a:ext cx="72136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011" y="2214554"/>
            <a:ext cx="3556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80B9-F33C-4BF8-8F6C-655FC11E53D6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422F-EEAF-4B9A-98CC-4E8CFA6D3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4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07299" y="553735"/>
            <a:ext cx="9798992" cy="4741531"/>
            <a:chOff x="428596" y="553734"/>
            <a:chExt cx="7349244" cy="4741531"/>
          </a:xfrm>
        </p:grpSpPr>
        <p:sp>
          <p:nvSpPr>
            <p:cNvPr id="16" name="Rectangle 15"/>
            <p:cNvSpPr/>
            <p:nvPr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sz="1800"/>
            </a:p>
          </p:txBody>
        </p:sp>
        <p:sp>
          <p:nvSpPr>
            <p:cNvPr id="17" name="Rectangle 16"/>
            <p:cNvSpPr/>
            <p:nvPr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sz="1800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02550" y="612777"/>
            <a:ext cx="9620317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5295"/>
            <a:ext cx="180972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5974" y="5481658"/>
            <a:ext cx="9620317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80B9-F33C-4BF8-8F6C-655FC11E53D6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422F-EEAF-4B9A-98CC-4E8CFA6D3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3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37" y="6483998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80B9-F33C-4BF8-8F6C-655FC11E53D6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83998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3525" y="6483998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3422F-EEAF-4B9A-98CC-4E8CFA6D3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15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600" dirty="0" smtClean="0"/>
              <a:t>Random Forest 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8654" y="4627418"/>
            <a:ext cx="3338946" cy="1038828"/>
          </a:xfrm>
        </p:spPr>
        <p:txBody>
          <a:bodyPr/>
          <a:lstStyle/>
          <a:p>
            <a:r>
              <a:rPr lang="en-IN" dirty="0" smtClean="0"/>
              <a:t>-- </a:t>
            </a:r>
            <a:r>
              <a:rPr lang="en-IN" dirty="0" err="1" smtClean="0"/>
              <a:t>Mounika</a:t>
            </a:r>
            <a:r>
              <a:rPr lang="en-IN" dirty="0" smtClean="0"/>
              <a:t> </a:t>
            </a:r>
            <a:r>
              <a:rPr lang="en-IN" dirty="0" err="1" smtClean="0"/>
              <a:t>Voriganti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42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Random Forest is a popular machine learning algorithm that belongs to the supervised learning technique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Used in both regression and classification.</a:t>
            </a:r>
          </a:p>
          <a:p>
            <a:pPr>
              <a:lnSpc>
                <a:spcPct val="150000"/>
              </a:lnSpc>
            </a:pPr>
            <a:r>
              <a:rPr lang="en-US" dirty="0"/>
              <a:t> It is based on the concept of </a:t>
            </a:r>
            <a:r>
              <a:rPr lang="en-US" b="1" dirty="0"/>
              <a:t>ensemble learning,</a:t>
            </a:r>
            <a:r>
              <a:rPr lang="en-US" dirty="0"/>
              <a:t> which is a process of combining multiple classifiers to solve a complex problem and to improve the performance of the model</a:t>
            </a:r>
            <a:r>
              <a:rPr lang="en-US" i="1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02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i="1" dirty="0" smtClean="0"/>
              <a:t>"</a:t>
            </a:r>
            <a:r>
              <a:rPr lang="en-US" b="1" i="1" dirty="0"/>
              <a:t>Random Forest is a classifier that contains a number of decision trees on various subsets of the given dataset and takes the average to improve the predictive accuracy of that dataset."</a:t>
            </a:r>
            <a:r>
              <a:rPr lang="en-US" dirty="0"/>
              <a:t> Instead of relying on one decision tree, the random forest takes the prediction from each tree and based on the majority votes of predictions, and it predicts the final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42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ndom Forest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3" y="734291"/>
            <a:ext cx="954578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54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effectLst/>
              </a:rPr>
              <a:t>Why </a:t>
            </a:r>
            <a:r>
              <a:rPr lang="en-IN" b="0" dirty="0" smtClean="0">
                <a:effectLst/>
              </a:rPr>
              <a:t>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It </a:t>
            </a:r>
            <a:r>
              <a:rPr lang="en-US" dirty="0"/>
              <a:t>takes less training time as compared to other algorithms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</a:t>
            </a:r>
            <a:r>
              <a:rPr lang="en-US" dirty="0"/>
              <a:t>predicts output with high accuracy, even for the large dataset it runs efficiently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It can also maintain accuracy when a large proportion of data is </a:t>
            </a:r>
            <a:r>
              <a:rPr lang="en-US" dirty="0" smtClean="0"/>
              <a:t>missing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50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75289"/>
          </a:xfrm>
        </p:spPr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9069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mainly four sectors where Random forest mostly used:</a:t>
            </a:r>
          </a:p>
          <a:p>
            <a:r>
              <a:rPr lang="en-US" b="1" dirty="0"/>
              <a:t>Banking:</a:t>
            </a:r>
            <a:r>
              <a:rPr lang="en-US" dirty="0"/>
              <a:t> Banking sector mostly uses this algorithm for the identification of loan risk.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Medicine:</a:t>
            </a:r>
            <a:r>
              <a:rPr lang="en-US" dirty="0"/>
              <a:t> With the help of this algorithm, disease trends and risks of the disease can be identified.</a:t>
            </a:r>
          </a:p>
          <a:p>
            <a:r>
              <a:rPr lang="en-US" b="1" dirty="0"/>
              <a:t>Land Use:</a:t>
            </a:r>
            <a:r>
              <a:rPr lang="en-US" dirty="0"/>
              <a:t> We can identify the areas of similar land use by this algorithm.</a:t>
            </a:r>
          </a:p>
          <a:p>
            <a:r>
              <a:rPr lang="en-US" b="1" dirty="0"/>
              <a:t>Marketing:</a:t>
            </a:r>
            <a:r>
              <a:rPr lang="en-US" dirty="0"/>
              <a:t> Marketing trends can be identified using this algorithm.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59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effectLst/>
              </a:rPr>
              <a:t>Advantages </a:t>
            </a:r>
            <a:br>
              <a:rPr lang="en-IN" b="0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Random Forest is capable of performing both Classification and Regression tasks.</a:t>
            </a:r>
          </a:p>
          <a:p>
            <a:pPr>
              <a:lnSpc>
                <a:spcPct val="150000"/>
              </a:lnSpc>
            </a:pPr>
            <a:r>
              <a:rPr lang="en-US" dirty="0"/>
              <a:t>It is capable of handling large datasets with high dimensionality.</a:t>
            </a:r>
          </a:p>
          <a:p>
            <a:pPr>
              <a:lnSpc>
                <a:spcPct val="150000"/>
              </a:lnSpc>
            </a:pPr>
            <a:r>
              <a:rPr lang="en-US" dirty="0"/>
              <a:t>It enhances the accuracy of the model and prevents the overfitting issue.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59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effectLst/>
              </a:rPr>
              <a:t>Disadvantages </a:t>
            </a:r>
            <a:br>
              <a:rPr lang="en-IN" b="0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Although random forest can be used for both classification and regression tasks, it is not more suitable for Regression tasks.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04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341419"/>
            <a:ext cx="10972800" cy="2770908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981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Calligraphy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Calligraphy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lligraphy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6A1DA370-647C-4898-9900-B8425AC0F5F6}" vid="{DDA0F268-8803-4C28-9604-B5715C1DD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12</TotalTime>
  <Words>181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华文行楷</vt:lpstr>
      <vt:lpstr>Wingdings 2</vt:lpstr>
      <vt:lpstr>Theme2</vt:lpstr>
      <vt:lpstr>Random Forest </vt:lpstr>
      <vt:lpstr>Introduction</vt:lpstr>
      <vt:lpstr>Introduction</vt:lpstr>
      <vt:lpstr>PowerPoint Presentation</vt:lpstr>
      <vt:lpstr>Why  ?</vt:lpstr>
      <vt:lpstr>Applications</vt:lpstr>
      <vt:lpstr>Advantages  </vt:lpstr>
      <vt:lpstr>Disadvantages 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</dc:title>
  <dc:creator>User</dc:creator>
  <cp:lastModifiedBy>User</cp:lastModifiedBy>
  <cp:revision>2</cp:revision>
  <dcterms:created xsi:type="dcterms:W3CDTF">2021-08-09T12:37:45Z</dcterms:created>
  <dcterms:modified xsi:type="dcterms:W3CDTF">2021-08-09T12:50:21Z</dcterms:modified>
</cp:coreProperties>
</file>