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8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8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01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7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84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6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5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1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8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9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3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6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1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F614-E21E-4527-9487-4E3DF280D1C4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02A553-A793-4B37-82BB-D1FE1463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5" y="249379"/>
            <a:ext cx="7438035" cy="6400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201891" y="2126222"/>
            <a:ext cx="464127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dirty="0" smtClean="0"/>
              <a:t>MACHINE LEARNING</a:t>
            </a:r>
          </a:p>
          <a:p>
            <a:pPr marL="0" indent="0">
              <a:buNone/>
            </a:pPr>
            <a:r>
              <a:rPr lang="en-IN" sz="3200" b="1" dirty="0" smtClean="0"/>
              <a:t>	-</a:t>
            </a:r>
            <a:r>
              <a:rPr lang="en-IN" sz="2800" dirty="0" err="1" smtClean="0"/>
              <a:t>Mounika</a:t>
            </a:r>
            <a:r>
              <a:rPr lang="en-IN" sz="2800" dirty="0" smtClean="0"/>
              <a:t> </a:t>
            </a:r>
            <a:r>
              <a:rPr lang="en-IN" sz="2800" dirty="0" err="1" smtClean="0"/>
              <a:t>Voriganti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76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Machine Learning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423482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Form of AI that enables a system to learn from data rather than through explicit programming</a:t>
            </a:r>
            <a:r>
              <a:rPr lang="en-IN" sz="2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C</a:t>
            </a:r>
            <a:r>
              <a:rPr lang="en-IN" sz="2800" dirty="0" smtClean="0"/>
              <a:t>an </a:t>
            </a:r>
            <a:r>
              <a:rPr lang="en-IN" sz="2800" dirty="0"/>
              <a:t>be explained as automating and improving the learning process of computers based on their experiences without being actually programmed i.e. without any human assistance.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1.cms.s81c.com/sites/default/files/2018-08-24/artificial-intelligenc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179" y="595745"/>
            <a:ext cx="8973093" cy="5735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1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655" y="446088"/>
            <a:ext cx="9379527" cy="97631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Traditional </a:t>
            </a:r>
            <a:r>
              <a:rPr lang="en-IN" sz="3600" b="1" dirty="0"/>
              <a:t>programming &amp; Machine Learning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03016" y="2022764"/>
            <a:ext cx="4401595" cy="43780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Traditional Programming: </a:t>
            </a:r>
            <a:r>
              <a:rPr lang="en-IN" sz="2000" dirty="0"/>
              <a:t>We feed in DATA (Input) + PROGRAM (logic), run it on machine and get output.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Machine Learning: </a:t>
            </a:r>
            <a:r>
              <a:rPr lang="en-IN" sz="2000" dirty="0"/>
              <a:t>We feed in DATA(Input) + Output, run it on machine during training and the machine creates its own program(logic), which can be evaluated while testing.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https://qphs.fs.quoracdn.net/main-qimg-b9d72d501d7ce19f8aecfd9c1a1735d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1" y="1598612"/>
            <a:ext cx="5597237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1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53491" y="624110"/>
            <a:ext cx="9551121" cy="1280890"/>
          </a:xfrm>
        </p:spPr>
        <p:txBody>
          <a:bodyPr/>
          <a:lstStyle/>
          <a:p>
            <a:r>
              <a:rPr lang="en-IN" b="1" dirty="0"/>
              <a:t>Uses Of Python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53491" y="1662545"/>
            <a:ext cx="9551121" cy="42486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Offers concise and readable code.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While complex algorithms and versatile workflows stand behind machine learning and AI, Python's simplicity allows developers to write reliable systems.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Code is understandable by humans, which makes it easier to build models for machine learning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Some important libraries are </a:t>
            </a:r>
            <a:r>
              <a:rPr lang="en-IN" sz="2400" dirty="0" err="1" smtClean="0"/>
              <a:t>Numpy</a:t>
            </a:r>
            <a:r>
              <a:rPr lang="en-IN" sz="2400" dirty="0" smtClean="0"/>
              <a:t>, Pandas, </a:t>
            </a:r>
            <a:r>
              <a:rPr lang="en-IN" sz="2400" dirty="0" err="1" smtClean="0"/>
              <a:t>Scikit</a:t>
            </a:r>
            <a:r>
              <a:rPr lang="en-IN" sz="2400" dirty="0" smtClean="0"/>
              <a:t> learn.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01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6763"/>
          </a:xfrm>
        </p:spPr>
        <p:txBody>
          <a:bodyPr/>
          <a:lstStyle/>
          <a:p>
            <a:r>
              <a:rPr lang="en-IN" b="1" dirty="0" smtClean="0"/>
              <a:t>Real Time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0873"/>
            <a:ext cx="8915400" cy="44703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ML in </a:t>
            </a:r>
            <a:r>
              <a:rPr lang="en-US" sz="2000" b="1" dirty="0"/>
              <a:t>Healthcare </a:t>
            </a:r>
            <a:r>
              <a:rPr lang="en-US" sz="2000" b="1" dirty="0" smtClean="0"/>
              <a:t>Industry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Helps in predicting Chronic diseases.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Ensures shorter LOS (Length of Stay) for the patients.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Helps in preventing Hospital-acquired Infections (HAI</a:t>
            </a:r>
            <a:r>
              <a:rPr lang="en-US" dirty="0" smtClean="0"/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Applications</a:t>
            </a:r>
            <a:r>
              <a:rPr lang="en-US" b="1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Medical Imaging Diagnosis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Identification of disease and </a:t>
            </a:r>
            <a:r>
              <a:rPr lang="en-US" dirty="0" err="1"/>
              <a:t>DIagnosis</a:t>
            </a:r>
            <a:r>
              <a:rPr lang="en-US" dirty="0"/>
              <a:t> of the same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clinical trial, research for incurable diseases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6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19" y="624110"/>
            <a:ext cx="9620394" cy="1280890"/>
          </a:xfrm>
        </p:spPr>
        <p:txBody>
          <a:bodyPr>
            <a:noAutofit/>
          </a:bodyPr>
          <a:lstStyle/>
          <a:p>
            <a:r>
              <a:rPr lang="en-US" b="1" dirty="0"/>
              <a:t>Companies that use Machine Learning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65564"/>
            <a:ext cx="9371012" cy="434565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Yelp:</a:t>
            </a:r>
            <a:r>
              <a:rPr lang="en-IN" sz="2000" dirty="0"/>
              <a:t> Image curation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Pinterest:</a:t>
            </a:r>
            <a:r>
              <a:rPr lang="en-IN" sz="2000" dirty="0"/>
              <a:t> Improved content discovery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Uber:</a:t>
            </a:r>
            <a:r>
              <a:rPr lang="en-IN" sz="2000" dirty="0"/>
              <a:t> Route-based pricing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Facebook:</a:t>
            </a:r>
            <a:r>
              <a:rPr lang="en-IN" sz="2000" dirty="0"/>
              <a:t> </a:t>
            </a:r>
            <a:r>
              <a:rPr lang="en-IN" sz="2000" dirty="0" err="1"/>
              <a:t>Chatbot</a:t>
            </a:r>
            <a:r>
              <a:rPr lang="en-IN" sz="2000" dirty="0"/>
              <a:t> Army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341419"/>
            <a:ext cx="7952509" cy="1122218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374780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138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PowerPoint Presentation</vt:lpstr>
      <vt:lpstr>What Is Machine Learning</vt:lpstr>
      <vt:lpstr>PowerPoint Presentation</vt:lpstr>
      <vt:lpstr>Traditional programming &amp; Machine Learning </vt:lpstr>
      <vt:lpstr>Uses Of Python </vt:lpstr>
      <vt:lpstr>Real Time Example</vt:lpstr>
      <vt:lpstr>Companies that use Machine Learning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2021-06-12T16:24:49Z</dcterms:created>
  <dcterms:modified xsi:type="dcterms:W3CDTF">2021-06-13T05:44:32Z</dcterms:modified>
</cp:coreProperties>
</file>