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3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5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0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7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9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2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5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4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8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0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3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5E55-F8B1-47E2-93EF-627FC6F7748C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1941DC-2523-47C1-A87B-C5ACC19A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0" y="1385456"/>
            <a:ext cx="4267200" cy="2666184"/>
          </a:xfrm>
        </p:spPr>
        <p:txBody>
          <a:bodyPr>
            <a:normAutofit/>
          </a:bodyPr>
          <a:lstStyle/>
          <a:p>
            <a:r>
              <a:rPr lang="en-IN" sz="4000" b="1" dirty="0" err="1" smtClean="0"/>
              <a:t>Hyperparamter</a:t>
            </a: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> 		Tuning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255" y="4777379"/>
            <a:ext cx="2956357" cy="1126283"/>
          </a:xfrm>
        </p:spPr>
        <p:txBody>
          <a:bodyPr/>
          <a:lstStyle/>
          <a:p>
            <a:r>
              <a:rPr lang="en-IN" dirty="0" smtClean="0"/>
              <a:t>	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28598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3880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734290"/>
            <a:ext cx="9758939" cy="1170709"/>
          </a:xfrm>
        </p:spPr>
        <p:txBody>
          <a:bodyPr/>
          <a:lstStyle/>
          <a:p>
            <a:r>
              <a:rPr lang="en-IN" b="1" dirty="0" err="1" smtClean="0"/>
              <a:t>Hyperparamter</a:t>
            </a:r>
            <a:r>
              <a:rPr lang="en-IN" b="1" dirty="0" smtClean="0"/>
              <a:t> Tuning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3" y="1565564"/>
            <a:ext cx="9758939" cy="4345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 </a:t>
            </a:r>
            <a:r>
              <a:rPr lang="en-US" sz="2000" dirty="0" err="1">
                <a:solidFill>
                  <a:schemeClr val="tx1"/>
                </a:solidFill>
              </a:rPr>
              <a:t>H</a:t>
            </a:r>
            <a:r>
              <a:rPr lang="en-US" sz="2000" dirty="0" err="1" smtClean="0">
                <a:solidFill>
                  <a:schemeClr val="tx1"/>
                </a:solidFill>
              </a:rPr>
              <a:t>yperparameter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optimization or tuning is the problem of choosing a set of optimal  </a:t>
            </a:r>
            <a:r>
              <a:rPr lang="en-US" sz="2000" dirty="0" err="1" smtClean="0">
                <a:solidFill>
                  <a:schemeClr val="tx1"/>
                </a:solidFill>
              </a:rPr>
              <a:t>hyperparameter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 for a learning algorithm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hyperparameter</a:t>
            </a:r>
            <a:r>
              <a:rPr lang="en-US" sz="2000" dirty="0">
                <a:solidFill>
                  <a:schemeClr val="tx1"/>
                </a:solidFill>
              </a:rPr>
              <a:t> is a </a:t>
            </a:r>
            <a:r>
              <a:rPr lang="en-US" sz="2000" dirty="0" smtClean="0">
                <a:solidFill>
                  <a:schemeClr val="tx1"/>
                </a:solidFill>
              </a:rPr>
              <a:t>parameter whose </a:t>
            </a:r>
            <a:r>
              <a:rPr lang="en-US" sz="2000" dirty="0">
                <a:solidFill>
                  <a:schemeClr val="tx1"/>
                </a:solidFill>
              </a:rPr>
              <a:t>value is used to control the learning </a:t>
            </a:r>
            <a:r>
              <a:rPr lang="en-US" sz="2000" dirty="0" smtClean="0">
                <a:solidFill>
                  <a:schemeClr val="tx1"/>
                </a:solidFill>
              </a:rPr>
              <a:t>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2" descr="Hyperparameter Tuning | Evaluate ML Models with Hyperparameter T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3790322"/>
            <a:ext cx="9758939" cy="26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5" y="734290"/>
            <a:ext cx="9634248" cy="1170709"/>
          </a:xfrm>
        </p:spPr>
        <p:txBody>
          <a:bodyPr/>
          <a:lstStyle/>
          <a:p>
            <a:r>
              <a:rPr lang="en-IN" b="1" dirty="0" smtClean="0"/>
              <a:t>Techniques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5" y="1607126"/>
            <a:ext cx="9634247" cy="4304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Grid Search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Random Search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10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665018"/>
            <a:ext cx="9828212" cy="1239982"/>
          </a:xfrm>
        </p:spPr>
        <p:txBody>
          <a:bodyPr/>
          <a:lstStyle/>
          <a:p>
            <a:r>
              <a:rPr lang="en-IN" dirty="0" smtClean="0"/>
              <a:t>Grid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454727"/>
            <a:ext cx="9828211" cy="49322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is </a:t>
            </a:r>
            <a:r>
              <a:rPr lang="en-US" dirty="0"/>
              <a:t>an approach where we start from preparing the sets of candidates </a:t>
            </a:r>
            <a:r>
              <a:rPr lang="en-US" dirty="0" err="1"/>
              <a:t>hyperparameters</a:t>
            </a:r>
            <a:r>
              <a:rPr lang="en-US" dirty="0"/>
              <a:t>, train the model for every single set of them, and select the best performing set of </a:t>
            </a:r>
            <a:r>
              <a:rPr lang="en-US" dirty="0" err="1"/>
              <a:t>hyperparameters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Advantages: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benefit of grid search is that it is guaranteed to find the optimal combination of parameters supplied.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10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873343" y="624109"/>
            <a:ext cx="4571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073" y="775855"/>
            <a:ext cx="9620394" cy="5052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Disadvantages: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Very slow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Checking every combination of the space requires a lot of time.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every point in the grid needs k-fold cross-validation, which requires k training steps. So, tuning the </a:t>
            </a:r>
            <a:r>
              <a:rPr lang="en-US" dirty="0" err="1"/>
              <a:t>hyperparameters</a:t>
            </a:r>
            <a:r>
              <a:rPr lang="en-US" dirty="0"/>
              <a:t> of a model in this way can be quite complex and expensive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we pass multiple parameter then size of grid will increase, iteration will increase and it will be very time consuming </a:t>
            </a:r>
            <a:r>
              <a:rPr lang="en-US" dirty="0" smtClean="0"/>
              <a:t>process.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2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9" y="665018"/>
            <a:ext cx="9772794" cy="1239982"/>
          </a:xfrm>
        </p:spPr>
        <p:txBody>
          <a:bodyPr/>
          <a:lstStyle/>
          <a:p>
            <a:r>
              <a:rPr lang="en-IN" dirty="0" smtClean="0"/>
              <a:t>Random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19" y="1496290"/>
            <a:ext cx="9772793" cy="44149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Random search is a technique where random combinations of the </a:t>
            </a:r>
            <a:r>
              <a:rPr lang="en-US" sz="2000" dirty="0" err="1"/>
              <a:t>hyperparameters</a:t>
            </a:r>
            <a:r>
              <a:rPr lang="en-US" sz="2000" dirty="0"/>
              <a:t> are used to find the best solution for the built model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Advantage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You do not have to worry about the run time because you can control the number of parameter searches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Disadvantage: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should be some compromise that the finally selected </a:t>
            </a:r>
            <a:r>
              <a:rPr lang="en-US" dirty="0" err="1"/>
              <a:t>hyperparameter</a:t>
            </a:r>
            <a:r>
              <a:rPr lang="en-US" dirty="0"/>
              <a:t> set might not be the true best out of the ranges you put in the search.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93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17818" y="2992582"/>
            <a:ext cx="5237017" cy="1565562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936736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1651</TotalTime>
  <Words>217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Hyperparamter    Tuning</vt:lpstr>
      <vt:lpstr>Hyperparamter Tuning</vt:lpstr>
      <vt:lpstr>Techniques</vt:lpstr>
      <vt:lpstr>Grid Search </vt:lpstr>
      <vt:lpstr>PowerPoint Presentation</vt:lpstr>
      <vt:lpstr>Random search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Hyperparamter    Tuning</dc:title>
  <dc:creator>User</dc:creator>
  <cp:lastModifiedBy>User</cp:lastModifiedBy>
  <cp:revision>18</cp:revision>
  <dcterms:created xsi:type="dcterms:W3CDTF">2021-07-03T03:37:37Z</dcterms:created>
  <dcterms:modified xsi:type="dcterms:W3CDTF">2021-07-09T05:33:17Z</dcterms:modified>
</cp:coreProperties>
</file>