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3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9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3206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63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980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02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682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95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4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69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8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26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96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26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7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0D99-772C-4E9A-8079-7729E4BA959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6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0D99-772C-4E9A-8079-7729E4BA959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54B070-C98E-4BED-8D51-E7FE306C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51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7927" y="2514600"/>
            <a:ext cx="3496685" cy="1537039"/>
          </a:xfrm>
        </p:spPr>
        <p:txBody>
          <a:bodyPr/>
          <a:lstStyle/>
          <a:p>
            <a:r>
              <a:rPr lang="en-IN" dirty="0" smtClean="0"/>
              <a:t>XG Boost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7527" y="4777379"/>
            <a:ext cx="2887085" cy="1126283"/>
          </a:xfrm>
        </p:spPr>
        <p:txBody>
          <a:bodyPr/>
          <a:lstStyle/>
          <a:p>
            <a:r>
              <a:rPr lang="en-IN" dirty="0" smtClean="0"/>
              <a:t>-- </a:t>
            </a:r>
            <a:r>
              <a:rPr lang="en-IN" dirty="0" err="1" smtClean="0"/>
              <a:t>Mounika</a:t>
            </a:r>
            <a:r>
              <a:rPr lang="en-IN" dirty="0" smtClean="0"/>
              <a:t> </a:t>
            </a:r>
            <a:r>
              <a:rPr lang="en-IN" dirty="0" err="1" smtClean="0"/>
              <a:t>Voriganti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3" y="228598"/>
            <a:ext cx="7438035" cy="64008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0043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45" y="624110"/>
            <a:ext cx="9842067" cy="128089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45" y="1593273"/>
            <a:ext cx="9842067" cy="43179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It is </a:t>
            </a:r>
            <a:r>
              <a:rPr lang="en-US" dirty="0"/>
              <a:t>an advanced implementation of gradient boosting along with some regularization </a:t>
            </a:r>
            <a:r>
              <a:rPr lang="en-US" dirty="0" smtClean="0"/>
              <a:t>factors.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smtClean="0"/>
              <a:t>is also known </a:t>
            </a:r>
            <a:r>
              <a:rPr lang="en-US" dirty="0"/>
              <a:t>extreme gradient </a:t>
            </a:r>
            <a:r>
              <a:rPr lang="en-US" dirty="0" smtClean="0"/>
              <a:t>boosting.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one of the well-known boosting techniques(ensemble) having enhanced performance and speed in tree-based (sequential decision trees) machine learning algorithms.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The main benefit of the </a:t>
            </a:r>
            <a:r>
              <a:rPr lang="en-US" dirty="0" err="1"/>
              <a:t>XGBoost</a:t>
            </a:r>
            <a:r>
              <a:rPr lang="en-US" dirty="0"/>
              <a:t> implementation is computational efficiency and often better model performance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49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382" y="1357745"/>
            <a:ext cx="9731230" cy="45534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falls under the category of Boosting techniques in Ensemble Learning. </a:t>
            </a:r>
          </a:p>
          <a:p>
            <a:pPr>
              <a:lnSpc>
                <a:spcPct val="150000"/>
              </a:lnSpc>
            </a:pPr>
            <a:r>
              <a:rPr lang="en-US" dirty="0"/>
              <a:t>Ensemble learning consists of a collection of predictors which are multiple models to provide better prediction accuracy. </a:t>
            </a:r>
          </a:p>
          <a:p>
            <a:pPr>
              <a:lnSpc>
                <a:spcPct val="150000"/>
              </a:lnSpc>
            </a:pPr>
            <a:r>
              <a:rPr lang="en-US" dirty="0"/>
              <a:t>In Boosting technique the errors made by previous models are tried to be corrected by succeeding models by adding some weights to the models.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XGBoost</a:t>
            </a:r>
            <a:r>
              <a:rPr lang="en-US" dirty="0"/>
              <a:t> is an implementation of gradient boosted decision trees designed for speed and performance. C++ (the language in which the library is written).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7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089" y="665674"/>
            <a:ext cx="8911687" cy="1280890"/>
          </a:xfrm>
        </p:spPr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roperties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089" y="1524000"/>
            <a:ext cx="9784523" cy="4387222"/>
          </a:xfrm>
        </p:spPr>
        <p:txBody>
          <a:bodyPr/>
          <a:lstStyle/>
          <a:p>
            <a:r>
              <a:rPr lang="en-US" dirty="0"/>
              <a:t>Can be run on both single and distributed systems(Hadoop, Spark). </a:t>
            </a:r>
            <a:endParaRPr lang="en-US" dirty="0" smtClean="0"/>
          </a:p>
          <a:p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en-US" dirty="0"/>
              <a:t>is used in supervised learning(regression and classification problems). </a:t>
            </a:r>
            <a:endParaRPr lang="en-US" dirty="0" smtClean="0"/>
          </a:p>
          <a:p>
            <a:r>
              <a:rPr lang="en-US" dirty="0" smtClean="0"/>
              <a:t>Supports </a:t>
            </a:r>
            <a:r>
              <a:rPr lang="en-US" dirty="0"/>
              <a:t>parallel processing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Cache optimization. </a:t>
            </a:r>
            <a:endParaRPr lang="en-US" dirty="0" smtClean="0"/>
          </a:p>
          <a:p>
            <a:r>
              <a:rPr lang="en-US" dirty="0" smtClean="0"/>
              <a:t>Efficient </a:t>
            </a:r>
            <a:r>
              <a:rPr lang="en-US" dirty="0"/>
              <a:t>memory management for large datasets exceeding RAM. </a:t>
            </a:r>
            <a:endParaRPr lang="en-US" dirty="0" smtClean="0"/>
          </a:p>
          <a:p>
            <a:r>
              <a:rPr lang="en-US" dirty="0" smtClean="0"/>
              <a:t>Has </a:t>
            </a:r>
            <a:r>
              <a:rPr lang="en-US" dirty="0"/>
              <a:t>a variety of regularizations which helps in reducing overfitting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Auto tree pruning – Decision tree will not grow further after certain limits internally.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handle missing values. </a:t>
            </a:r>
            <a:endParaRPr lang="en-US" dirty="0" smtClean="0"/>
          </a:p>
          <a:p>
            <a:r>
              <a:rPr lang="en-US" dirty="0" smtClean="0"/>
              <a:t>Has </a:t>
            </a:r>
            <a:r>
              <a:rPr lang="en-US" dirty="0"/>
              <a:t>inbuilt Cross-Validation.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85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33455" y="3020290"/>
            <a:ext cx="4267200" cy="1648691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3588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230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XG Boost</vt:lpstr>
      <vt:lpstr>Introduction</vt:lpstr>
      <vt:lpstr>PowerPoint Presentation</vt:lpstr>
      <vt:lpstr>Properties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 Boost</dc:title>
  <dc:creator>User</dc:creator>
  <cp:lastModifiedBy>User</cp:lastModifiedBy>
  <cp:revision>4</cp:revision>
  <dcterms:created xsi:type="dcterms:W3CDTF">2021-07-22T07:07:43Z</dcterms:created>
  <dcterms:modified xsi:type="dcterms:W3CDTF">2021-07-22T07:16:00Z</dcterms:modified>
</cp:coreProperties>
</file>