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8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62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4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41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2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0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1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9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7D0D-6B9D-4309-8E4F-1B69495F3B8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64EA8B-B4EA-495A-B82B-E9ED2F16F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0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lassification-algorithm-in-machine-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6363" y="1510146"/>
            <a:ext cx="4516581" cy="2133599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TYPES Of ML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7309" y="4777379"/>
            <a:ext cx="3247303" cy="1126283"/>
          </a:xfrm>
        </p:spPr>
        <p:txBody>
          <a:bodyPr/>
          <a:lstStyle/>
          <a:p>
            <a:r>
              <a:rPr lang="en-IN" dirty="0" smtClean="0"/>
              <a:t>  ---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28598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22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036" y="624110"/>
            <a:ext cx="268576" cy="12808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6" y="1565564"/>
            <a:ext cx="9717376" cy="4345658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Feature</a:t>
            </a:r>
            <a:r>
              <a:rPr lang="en-US" dirty="0" smtClean="0"/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 </a:t>
            </a:r>
            <a:r>
              <a:rPr lang="en-US" dirty="0"/>
              <a:t>machine learning, features are individual independent variables that act like a input in your system. Actually, while making the predictions, models use such features to make the predictions. 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u="sng" dirty="0" smtClean="0"/>
              <a:t>Label</a:t>
            </a:r>
            <a:r>
              <a:rPr lang="en-US" sz="2800" b="1" dirty="0" smtClean="0"/>
              <a:t> :</a:t>
            </a:r>
            <a:endParaRPr lang="en-US" sz="2800" b="1" u="sng" dirty="0" smtClean="0"/>
          </a:p>
          <a:p>
            <a:pPr marL="0" indent="0" fontAlgn="base">
              <a:buNone/>
            </a:pPr>
            <a:r>
              <a:rPr lang="en-US" dirty="0"/>
              <a:t>The output you get from your model after training it is called a label.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5154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3" y="1593273"/>
            <a:ext cx="9606539" cy="43179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/>
              <a:t>Training Dataset  </a:t>
            </a:r>
            <a:r>
              <a:rPr lang="en-IN" sz="2400" b="1" dirty="0" smtClean="0"/>
              <a:t>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Training data sets are sets on which you train your machine </a:t>
            </a:r>
            <a:r>
              <a:rPr lang="en-US" dirty="0" err="1"/>
              <a:t>i.e</a:t>
            </a:r>
            <a:r>
              <a:rPr lang="en-US" dirty="0"/>
              <a:t> algorithm to form relationships between variables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/>
              <a:t> </a:t>
            </a:r>
            <a:r>
              <a:rPr lang="en-US" sz="2400" b="1" u="sng" dirty="0" smtClean="0"/>
              <a:t>Testing Dataset 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Testing </a:t>
            </a:r>
            <a:r>
              <a:rPr lang="en-US" dirty="0"/>
              <a:t>data set helps you to validate that the training has happened efficiently in terms of either accuracy, or precision so on.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0761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Types</a:t>
            </a:r>
            <a:endParaRPr lang="en-IN" sz="4800" dirty="0"/>
          </a:p>
        </p:txBody>
      </p:sp>
      <p:pic>
        <p:nvPicPr>
          <p:cNvPr id="1028" name="Picture 4" descr="3 different types of machine learning - KDnugge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2133600"/>
            <a:ext cx="975893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7" y="624110"/>
            <a:ext cx="9869776" cy="1280890"/>
          </a:xfrm>
        </p:spPr>
        <p:txBody>
          <a:bodyPr>
            <a:normAutofit/>
          </a:bodyPr>
          <a:lstStyle/>
          <a:p>
            <a:r>
              <a:rPr lang="en-US" sz="2400" dirty="0"/>
              <a:t>Difference between supervised Learning and unsupervised learning.</a:t>
            </a:r>
            <a:endParaRPr lang="en-IN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20659"/>
              </p:ext>
            </p:extLst>
          </p:nvPr>
        </p:nvGraphicFramePr>
        <p:xfrm>
          <a:off x="1634837" y="1772949"/>
          <a:ext cx="8797638" cy="4249736"/>
        </p:xfrm>
        <a:graphic>
          <a:graphicData uri="http://schemas.openxmlformats.org/drawingml/2006/table">
            <a:tbl>
              <a:tblPr/>
              <a:tblGrid>
                <a:gridCol w="4398819">
                  <a:extLst>
                    <a:ext uri="{9D8B030D-6E8A-4147-A177-3AD203B41FA5}">
                      <a16:colId xmlns:a16="http://schemas.microsoft.com/office/drawing/2014/main" val="2626877490"/>
                    </a:ext>
                  </a:extLst>
                </a:gridCol>
                <a:gridCol w="4398819">
                  <a:extLst>
                    <a:ext uri="{9D8B030D-6E8A-4147-A177-3AD203B41FA5}">
                      <a16:colId xmlns:a16="http://schemas.microsoft.com/office/drawing/2014/main" val="788014485"/>
                    </a:ext>
                  </a:extLst>
                </a:gridCol>
              </a:tblGrid>
              <a:tr h="28104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Supervised Learning</a:t>
                      </a:r>
                    </a:p>
                  </a:txBody>
                  <a:tcPr marL="63874" marR="63874" marT="63874" marB="63874">
                    <a:lnL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Unsupervised Learning</a:t>
                      </a:r>
                    </a:p>
                  </a:txBody>
                  <a:tcPr marL="63874" marR="63874" marT="63874" marB="63874">
                    <a:lnL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69259"/>
                  </a:ext>
                </a:extLst>
              </a:tr>
              <a:tr h="545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Supervised learning algorithms are trained using labeled data.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algorithms are trained using unlabeled data.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67595"/>
                  </a:ext>
                </a:extLst>
              </a:tr>
              <a:tr h="545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Supervised learning model takes direct feedback to check if it is predicting correct output or not.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model does not take any feedback.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02731"/>
                  </a:ext>
                </a:extLst>
              </a:tr>
              <a:tr h="3917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Supervised learning model predicts the output.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model finds the hidden patterns in data.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92078"/>
                  </a:ext>
                </a:extLst>
              </a:tr>
              <a:tr h="545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supervised learning, input data is provided to the model along with the output.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unsupervised learning, only input data is provided to the model.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2403"/>
                  </a:ext>
                </a:extLst>
              </a:tr>
              <a:tr h="6983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goal of supervised learning is to train the model so that it can predict the output when it is given new data.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goal of unsupervised learning is to find the hidden patterns and useful insights from the unknown dataset.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28391"/>
                  </a:ext>
                </a:extLst>
              </a:tr>
              <a:tr h="545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Supervised learning needs supervision to train the model.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does not need any supervision to train the model.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95455"/>
                  </a:ext>
                </a:extLst>
              </a:tr>
              <a:tr h="6983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Supervised learning can be categorized in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Classification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Regression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problems.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can be classified in </a:t>
                      </a:r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Clustering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 </a:t>
                      </a:r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Associations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problems.</a:t>
                      </a:r>
                    </a:p>
                  </a:txBody>
                  <a:tcPr marL="42583" marR="42583" marT="42583" marB="425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8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5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656" y="624110"/>
            <a:ext cx="9661956" cy="1280890"/>
          </a:xfrm>
        </p:spPr>
        <p:txBody>
          <a:bodyPr/>
          <a:lstStyle/>
          <a:p>
            <a:r>
              <a:rPr lang="en-IN" dirty="0"/>
              <a:t>Types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 Types:     </a:t>
            </a:r>
          </a:p>
          <a:p>
            <a:pPr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Polynomial Regression </a:t>
            </a:r>
          </a:p>
          <a:p>
            <a:pPr>
              <a:buFont typeface="+mj-lt"/>
              <a:buAutoNum type="arabicPeriod"/>
            </a:pPr>
            <a:r>
              <a:rPr lang="en-US" dirty="0"/>
              <a:t>Support Vector Machine</a:t>
            </a:r>
          </a:p>
          <a:p>
            <a:pPr>
              <a:buFont typeface="+mj-lt"/>
              <a:buAutoNum type="arabicPeriod"/>
            </a:pPr>
            <a:r>
              <a:rPr lang="en-US" dirty="0"/>
              <a:t>Decision Tree 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 Forest Regression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K nearest neighbor  (KNN)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Classification Types:  </a:t>
            </a:r>
          </a:p>
          <a:p>
            <a:pPr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Vector Machine (SVM)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Decision Trees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4. Naive Bayes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Random </a:t>
            </a:r>
            <a:r>
              <a:rPr lang="en-US" dirty="0" smtClean="0"/>
              <a:t>Forests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6. K nearest neighbor  (KNN)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10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109" y="624110"/>
            <a:ext cx="9800503" cy="1280890"/>
          </a:xfrm>
        </p:spPr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109" y="1371600"/>
            <a:ext cx="9800503" cy="45396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way of grouping the data points into different clusters, consisting of similar data points. The objects with the possible similarities remain in a group that has less or no similarities with another group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does it by finding some similar patterns in the </a:t>
            </a:r>
            <a:r>
              <a:rPr lang="en-US" dirty="0" err="1"/>
              <a:t>unlabelled</a:t>
            </a:r>
            <a:r>
              <a:rPr lang="en-US" dirty="0"/>
              <a:t> dataset such as shape, size, color, behavior, etc., and divides them as per the presence and absence of those similar patterns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Clustering is somewhere similar to the </a:t>
            </a:r>
            <a:r>
              <a:rPr lang="en-US" dirty="0">
                <a:hlinkClick r:id="rId2"/>
              </a:rPr>
              <a:t>classification algorithm</a:t>
            </a:r>
            <a:r>
              <a:rPr lang="en-US" dirty="0"/>
              <a:t>, but the difference is the type of dataset that we are using. In classification, we work with the labeled data set, whereas in clustering, we work with the </a:t>
            </a:r>
            <a:r>
              <a:rPr lang="en-US" dirty="0" err="1"/>
              <a:t>unlabelled</a:t>
            </a:r>
            <a:r>
              <a:rPr lang="en-US" dirty="0"/>
              <a:t>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8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237" y="624110"/>
            <a:ext cx="9717376" cy="1280890"/>
          </a:xfrm>
        </p:spPr>
        <p:txBody>
          <a:bodyPr/>
          <a:lstStyle/>
          <a:p>
            <a:r>
              <a:rPr lang="en-IN" b="1" dirty="0"/>
              <a:t>Reinforcement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7" y="1676400"/>
            <a:ext cx="9717375" cy="42348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It is </a:t>
            </a:r>
            <a:r>
              <a:rPr lang="en-US" sz="2000" dirty="0"/>
              <a:t>a type of machine learning technique that enables an agent to learn in an interactive environment by trial and error using feedback from its own actions and experiences.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2121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450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inter-bold</vt:lpstr>
      <vt:lpstr>inter-regular</vt:lpstr>
      <vt:lpstr>Times New Roman</vt:lpstr>
      <vt:lpstr>Wingdings</vt:lpstr>
      <vt:lpstr>Wingdings 3</vt:lpstr>
      <vt:lpstr>Wisp</vt:lpstr>
      <vt:lpstr>TYPES Of ML</vt:lpstr>
      <vt:lpstr>PowerPoint Presentation</vt:lpstr>
      <vt:lpstr>PowerPoint Presentation</vt:lpstr>
      <vt:lpstr>Types</vt:lpstr>
      <vt:lpstr>Difference between supervised Learning and unsupervised learning.</vt:lpstr>
      <vt:lpstr>Types of supervised learning</vt:lpstr>
      <vt:lpstr>Clustering</vt:lpstr>
      <vt:lpstr>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User</dc:creator>
  <cp:lastModifiedBy>User</cp:lastModifiedBy>
  <cp:revision>12</cp:revision>
  <dcterms:created xsi:type="dcterms:W3CDTF">2021-06-15T00:53:06Z</dcterms:created>
  <dcterms:modified xsi:type="dcterms:W3CDTF">2021-07-17T14:46:39Z</dcterms:modified>
</cp:coreProperties>
</file>