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78A54E6-FC96-4570-B671-6AD00F3FA3DE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69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4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03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2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6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0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D22-AB9E-4B85-89E7-D3FD234F52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215B84-D9D4-4606-AC07-76AB2D1A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1149531"/>
            <a:ext cx="4294912" cy="3409405"/>
          </a:xfrm>
        </p:spPr>
        <p:txBody>
          <a:bodyPr>
            <a:normAutofit/>
          </a:bodyPr>
          <a:lstStyle/>
          <a:p>
            <a:r>
              <a:rPr lang="en-IN" dirty="0" smtClean="0"/>
              <a:t>Machine </a:t>
            </a:r>
            <a:br>
              <a:rPr lang="en-IN" dirty="0" smtClean="0"/>
            </a:br>
            <a:r>
              <a:rPr lang="en-IN" dirty="0" smtClean="0"/>
              <a:t>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2765" y="9359495"/>
            <a:ext cx="3977117" cy="69610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32" name="Picture 8" descr="https://bs-uploads.toptal.io/blackfish-uploads/blog/article/content/cover_image_file/cover_image/16961/cover-0323-MachineLearning_Dan_Newsletter-b21703f41d807514083e297955e1b4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70" y="1479177"/>
            <a:ext cx="5069542" cy="46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0034" y="2795450"/>
            <a:ext cx="7964577" cy="2403565"/>
          </a:xfrm>
        </p:spPr>
        <p:txBody>
          <a:bodyPr>
            <a:norm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7924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cap="all" dirty="0" smtClean="0"/>
              <a:t>QUANTITATIVE DATA:</a:t>
            </a:r>
            <a:r>
              <a:rPr lang="en-IN" cap="all" dirty="0"/>
              <a:t/>
            </a:r>
            <a:br>
              <a:rPr lang="en-IN" cap="all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49928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/>
              <a:t>D</a:t>
            </a:r>
            <a:r>
              <a:rPr lang="en-US" sz="2000" dirty="0" smtClean="0"/>
              <a:t>ata </a:t>
            </a:r>
            <a:r>
              <a:rPr lang="en-US" sz="2000" dirty="0"/>
              <a:t>that can be expressed as a number or can be quantified. In other words, quantitative data can be measured by numerical </a:t>
            </a:r>
            <a:r>
              <a:rPr lang="en-US" sz="2000" dirty="0" smtClean="0"/>
              <a:t>variables.</a:t>
            </a:r>
          </a:p>
          <a:p>
            <a:pPr marL="0" indent="0" fontAlgn="base">
              <a:buNone/>
            </a:pPr>
            <a:r>
              <a:rPr lang="en-US" sz="2000" b="1" dirty="0"/>
              <a:t>Key characteristics </a:t>
            </a:r>
            <a:r>
              <a:rPr lang="en-US" sz="2000" b="1" dirty="0" smtClean="0"/>
              <a:t>: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can be quantified and verified</a:t>
            </a:r>
            <a:r>
              <a:rPr lang="en-US" sz="1600" dirty="0"/>
              <a:t>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/>
              <a:t>Data can be counted.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/>
              <a:t>Data type: number and statistics.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/>
              <a:t>It answers questions such as “how many, “how much” and “how often”.</a:t>
            </a:r>
          </a:p>
          <a:p>
            <a:pPr marL="0" indent="0" fontAlgn="base">
              <a:buNone/>
            </a:pPr>
            <a:r>
              <a:rPr lang="en-US" sz="2000" b="1" dirty="0" smtClean="0"/>
              <a:t>Example: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Scores </a:t>
            </a:r>
            <a:r>
              <a:rPr lang="en-US" sz="2000" dirty="0"/>
              <a:t>on tests and exams e.g. 85, 67, 90 and etc</a:t>
            </a:r>
            <a:r>
              <a:rPr lang="en-US" sz="2000" dirty="0" smtClean="0"/>
              <a:t>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/>
              <a:t>The weight of a person or a subject</a:t>
            </a:r>
            <a:r>
              <a:rPr lang="en-US" sz="2000" dirty="0" smtClean="0"/>
              <a:t>.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2000" dirty="0"/>
              <a:t>The temperature in a room.</a:t>
            </a:r>
          </a:p>
          <a:p>
            <a:pPr marL="0" indent="0">
              <a:buNone/>
            </a:pPr>
            <a:endParaRPr lang="en-US" sz="20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2" fontAlgn="base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2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989537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1" dirty="0"/>
              <a:t>Types of quantitative data: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5729"/>
            <a:ext cx="8915400" cy="44454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Discrete data</a:t>
            </a:r>
            <a:r>
              <a:rPr lang="en-US" sz="2000" dirty="0"/>
              <a:t> :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count that involves integers. Only a limited number of values is possible. The discrete values cannot be subdivided into parts. For example, the number of children in a school is discrete data. You can count whole individuals. You can’t count 1.5 kids</a:t>
            </a:r>
            <a:r>
              <a:rPr lang="en-US" sz="2000" dirty="0" smtClean="0"/>
              <a:t>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b="1" dirty="0"/>
              <a:t>Continuous data</a:t>
            </a:r>
            <a:r>
              <a:rPr lang="en-US" sz="2000" dirty="0"/>
              <a:t> :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Information </a:t>
            </a:r>
            <a:r>
              <a:rPr lang="en-US" sz="2000" dirty="0"/>
              <a:t>that could be meaningfully divided into finer levels. It can be measured on a scale or </a:t>
            </a:r>
            <a:r>
              <a:rPr lang="en-IN" sz="2000" dirty="0"/>
              <a:t>continuous sequence</a:t>
            </a:r>
            <a:r>
              <a:rPr lang="en-US" sz="2000" dirty="0" smtClean="0"/>
              <a:t> </a:t>
            </a:r>
            <a:r>
              <a:rPr lang="en-US" sz="2000" dirty="0"/>
              <a:t>and can have almost any numeric value. For example, you can measure your height at very precise scales — meters, centimeters, millimeters and </a:t>
            </a:r>
            <a:r>
              <a:rPr lang="en-US" sz="2000" dirty="0" err="1" smtClean="0"/>
              <a:t>etc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50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619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1" cap="all" dirty="0" smtClean="0"/>
              <a:t>QUALITATIVE</a:t>
            </a:r>
            <a:r>
              <a:rPr lang="en-IN" b="1" cap="all" dirty="0"/>
              <a:t> </a:t>
            </a:r>
            <a:r>
              <a:rPr lang="en-IN" b="1" cap="all" dirty="0" smtClean="0"/>
              <a:t>DATA:</a:t>
            </a:r>
            <a:r>
              <a:rPr lang="en-IN" cap="all" dirty="0"/>
              <a:t/>
            </a:r>
            <a:br>
              <a:rPr lang="en-IN" cap="all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9859"/>
            <a:ext cx="8915400" cy="43513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/>
              <a:t>Also </a:t>
            </a:r>
            <a:r>
              <a:rPr lang="en-US" sz="2000" dirty="0"/>
              <a:t>called categorical </a:t>
            </a:r>
            <a:r>
              <a:rPr lang="en-US" sz="2000" dirty="0" smtClean="0"/>
              <a:t>data. </a:t>
            </a:r>
            <a:r>
              <a:rPr lang="en-US" sz="2000" dirty="0"/>
              <a:t>The reason is that the information can be sorted by category, not by number. I</a:t>
            </a:r>
            <a:r>
              <a:rPr lang="en-US" sz="2000" dirty="0" smtClean="0"/>
              <a:t>s </a:t>
            </a:r>
            <a:r>
              <a:rPr lang="en-US" sz="2000" dirty="0"/>
              <a:t>analyzed to look for common themes.</a:t>
            </a:r>
          </a:p>
          <a:p>
            <a:pPr marL="0" indent="0" fontAlgn="base">
              <a:buNone/>
            </a:pPr>
            <a:r>
              <a:rPr lang="en-US" b="1" dirty="0" smtClean="0"/>
              <a:t>Key </a:t>
            </a:r>
            <a:r>
              <a:rPr lang="en-US" b="1" dirty="0"/>
              <a:t>characteristics 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000" dirty="0"/>
              <a:t>It cannot be quantified and verified</a:t>
            </a:r>
            <a:r>
              <a:rPr lang="en-US" sz="14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000" dirty="0"/>
              <a:t>Data cannot be counted.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000" dirty="0"/>
              <a:t>Data type: words, objects, pictures, observations, and symbols.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000" dirty="0"/>
              <a:t>It answers questions such as “how this has happened” or and “why this has happened”.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27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79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000" dirty="0"/>
              <a:t/>
            </a:r>
            <a:br>
              <a:rPr lang="en-US" sz="2000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endParaRPr lang="en-IN" sz="2000" b="1" dirty="0"/>
          </a:p>
        </p:txBody>
      </p:sp>
      <p:pic>
        <p:nvPicPr>
          <p:cNvPr id="2052" name="Picture 4" descr="http://intellspot.com/wp-content/uploads/2018/03/qualitative-and-quantitative-data-a-short-infographi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1515290"/>
            <a:ext cx="8962978" cy="48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449977"/>
            <a:ext cx="8911686" cy="5081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Time-series </a:t>
            </a:r>
            <a:r>
              <a:rPr lang="en-US" sz="2000" dirty="0"/>
              <a:t>data refers to a set of observations taken over a given period of time at specific and equally-spaced time intervals. That the observations are taken at specific points in time means time intervals are discrete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In other words, </a:t>
            </a:r>
            <a:r>
              <a:rPr lang="en-US" dirty="0"/>
              <a:t>A set of observations contains values, taken by variable at different times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Examples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Consumption of energy per hour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Sales </a:t>
            </a:r>
            <a:r>
              <a:rPr lang="en-IN" dirty="0"/>
              <a:t>on daily basis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Company's profits per </a:t>
            </a:r>
            <a:r>
              <a:rPr lang="en-IN" dirty="0" smtClean="0"/>
              <a:t>quarter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Weather </a:t>
            </a:r>
            <a:r>
              <a:rPr lang="en-IN" dirty="0" smtClean="0"/>
              <a:t>records.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https://www.influxdata.com/wp-content/uploads/time-series-data-weather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74" y="3202321"/>
            <a:ext cx="4194014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2" y="744583"/>
            <a:ext cx="8911687" cy="862148"/>
          </a:xfrm>
        </p:spPr>
        <p:txBody>
          <a:bodyPr>
            <a:normAutofit/>
          </a:bodyPr>
          <a:lstStyle/>
          <a:p>
            <a:r>
              <a:rPr lang="en-US" sz="2000" b="1" dirty="0"/>
              <a:t>Big Data</a:t>
            </a:r>
            <a:r>
              <a:rPr lang="en-US" sz="2000" dirty="0"/>
              <a:t> includes huge volume, high velocity, and extensible variety of data.  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422" y="1907177"/>
            <a:ext cx="9016190" cy="4004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Structured data 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The data </a:t>
            </a:r>
            <a:r>
              <a:rPr lang="en-US" dirty="0"/>
              <a:t>whose elements are addressable for effective analysis. It has been organized into a formatted </a:t>
            </a:r>
            <a:r>
              <a:rPr lang="en-US" dirty="0" smtClean="0"/>
              <a:t>file </a:t>
            </a:r>
            <a:r>
              <a:rPr lang="en-US" dirty="0"/>
              <a:t>that is typically a database.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Semi-Structured data 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Semi-structured </a:t>
            </a:r>
            <a:r>
              <a:rPr lang="en-US" dirty="0"/>
              <a:t>data is information that does not reside in a relational database but that have some organizational properties that make it easier to </a:t>
            </a:r>
            <a:r>
              <a:rPr lang="en-US" dirty="0" smtClean="0"/>
              <a:t>analyze.</a:t>
            </a:r>
          </a:p>
          <a:p>
            <a:pPr marL="0" indent="0">
              <a:buNone/>
            </a:pPr>
            <a:r>
              <a:rPr lang="en-US" b="1" dirty="0"/>
              <a:t>Unstructured data 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Unstructured </a:t>
            </a:r>
            <a:r>
              <a:rPr lang="en-US" dirty="0"/>
              <a:t>data is a data which is not organized in a predefined manner or does not have a predefined data model, thus it is not a good fit for a mainstream relational database.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19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https://devopedia.org/images/article/231/3587.157165467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51" y="927463"/>
            <a:ext cx="9237634" cy="49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Difference </a:t>
            </a:r>
            <a:r>
              <a:rPr lang="en-US" sz="3200" dirty="0"/>
              <a:t>between Cross sectional data &amp; Time series data.</a:t>
            </a:r>
            <a:endParaRPr lang="en-IN" sz="3200" dirty="0"/>
          </a:p>
        </p:txBody>
      </p:sp>
      <p:pic>
        <p:nvPicPr>
          <p:cNvPr id="5124" name="Picture 4" descr="https://www.differencebetween.com/wp-content/uploads/2018/06/Difference-Between-Time-Series-and-Cross-Sectional-Data-Tabular-Form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9039497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3083</TotalTime>
  <Words>134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Machine  Learning</vt:lpstr>
      <vt:lpstr>QUANTITATIVE DATA:  </vt:lpstr>
      <vt:lpstr>Types of quantitative data:  </vt:lpstr>
      <vt:lpstr>QUALITATIVE DATA:  </vt:lpstr>
      <vt:lpstr>    </vt:lpstr>
      <vt:lpstr>Time-series Data</vt:lpstr>
      <vt:lpstr>Big Data includes huge volume, high velocity, and extensible variety of data.  </vt:lpstr>
      <vt:lpstr>PowerPoint Presentation</vt:lpstr>
      <vt:lpstr>Difference between Cross sectional data &amp; Time series data.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31</cp:revision>
  <dcterms:created xsi:type="dcterms:W3CDTF">2021-05-27T12:03:22Z</dcterms:created>
  <dcterms:modified xsi:type="dcterms:W3CDTF">2021-06-15T00:07:00Z</dcterms:modified>
</cp:coreProperties>
</file>