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4AA-9CAD-4DC6-8909-AD550B37E7E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E7AA82-4529-4B36-864F-9549A9289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35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4AA-9CAD-4DC6-8909-AD550B37E7E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E7AA82-4529-4B36-864F-9549A9289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35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4AA-9CAD-4DC6-8909-AD550B37E7E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E7AA82-4529-4B36-864F-9549A928939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947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4AA-9CAD-4DC6-8909-AD550B37E7E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E7AA82-4529-4B36-864F-9549A9289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852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4AA-9CAD-4DC6-8909-AD550B37E7E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E7AA82-4529-4B36-864F-9549A928939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2088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4AA-9CAD-4DC6-8909-AD550B37E7E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E7AA82-4529-4B36-864F-9549A9289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842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4AA-9CAD-4DC6-8909-AD550B37E7E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AA82-4529-4B36-864F-9549A9289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008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4AA-9CAD-4DC6-8909-AD550B37E7E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AA82-4529-4B36-864F-9549A9289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40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4AA-9CAD-4DC6-8909-AD550B37E7E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AA82-4529-4B36-864F-9549A9289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86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4AA-9CAD-4DC6-8909-AD550B37E7E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E7AA82-4529-4B36-864F-9549A9289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93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4AA-9CAD-4DC6-8909-AD550B37E7E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E7AA82-4529-4B36-864F-9549A9289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57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4AA-9CAD-4DC6-8909-AD550B37E7E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E7AA82-4529-4B36-864F-9549A9289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97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4AA-9CAD-4DC6-8909-AD550B37E7E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AA82-4529-4B36-864F-9549A9289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4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4AA-9CAD-4DC6-8909-AD550B37E7E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AA82-4529-4B36-864F-9549A9289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78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4AA-9CAD-4DC6-8909-AD550B37E7E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AA82-4529-4B36-864F-9549A9289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7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4AA-9CAD-4DC6-8909-AD550B37E7E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E7AA82-4529-4B36-864F-9549A9289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24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674AA-9CAD-4DC6-8909-AD550B37E7E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E7AA82-4529-4B36-864F-9549A9289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39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88727" y="2514600"/>
            <a:ext cx="4715885" cy="2262779"/>
          </a:xfrm>
        </p:spPr>
        <p:txBody>
          <a:bodyPr>
            <a:normAutofit/>
          </a:bodyPr>
          <a:lstStyle/>
          <a:p>
            <a:r>
              <a:rPr lang="en-IN" sz="6000" b="1" dirty="0"/>
              <a:t>Data Extraction</a:t>
            </a:r>
            <a:endParaRPr lang="en-IN" sz="60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47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624110"/>
            <a:ext cx="9675812" cy="705926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Data Extraction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1" y="1648690"/>
            <a:ext cx="9675811" cy="47382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Data </a:t>
            </a:r>
            <a:r>
              <a:rPr lang="en-US" sz="2000" dirty="0"/>
              <a:t>is the most important part of all Data Analytics, Machine Learning, Artificial Intelligence. Without data, we can’t train any model and all modern research and automation will go vain. 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Is </a:t>
            </a:r>
            <a:r>
              <a:rPr lang="en-US" sz="2000" dirty="0"/>
              <a:t>the process of collecting or retrieving </a:t>
            </a:r>
            <a:r>
              <a:rPr lang="en-US" sz="2000" dirty="0" smtClean="0"/>
              <a:t>different </a:t>
            </a:r>
            <a:r>
              <a:rPr lang="en-US" sz="2000" dirty="0"/>
              <a:t>types of data from a variety of sources, many of which may be poorly organized or completely </a:t>
            </a:r>
            <a:r>
              <a:rPr lang="en-US" sz="2000" dirty="0" smtClean="0"/>
              <a:t>unstructured.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Data Extraction</a:t>
            </a:r>
            <a:r>
              <a:rPr lang="en-US" sz="2000" dirty="0"/>
              <a:t> makes it possible to consolidate, </a:t>
            </a:r>
            <a:r>
              <a:rPr lang="en-US" sz="2000" dirty="0" smtClean="0"/>
              <a:t>process and </a:t>
            </a:r>
            <a:r>
              <a:rPr lang="en-US" sz="2000" dirty="0"/>
              <a:t>refine data so that it can be stored in a centralized location in order to be transformed.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076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3017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ETL Process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7127"/>
            <a:ext cx="8915400" cy="43040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</a:t>
            </a:r>
            <a:r>
              <a:rPr lang="en-US" sz="2400" dirty="0" smtClean="0"/>
              <a:t>riefly </a:t>
            </a:r>
            <a:r>
              <a:rPr lang="en-US" sz="2400" dirty="0"/>
              <a:t>consider </a:t>
            </a:r>
            <a:r>
              <a:rPr lang="en-US" sz="2400" dirty="0" smtClean="0"/>
              <a:t>as </a:t>
            </a:r>
            <a:r>
              <a:rPr lang="en-US" sz="2400" dirty="0"/>
              <a:t>ETL process as a </a:t>
            </a:r>
            <a:r>
              <a:rPr lang="en-US" sz="2400" dirty="0" smtClean="0"/>
              <a:t>whole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E -- Extraction</a:t>
            </a:r>
            <a:r>
              <a:rPr lang="en-IN" sz="2400" dirty="0" smtClean="0"/>
              <a:t> </a:t>
            </a:r>
            <a:br>
              <a:rPr lang="en-IN" sz="2400" dirty="0" smtClean="0"/>
            </a:br>
            <a:r>
              <a:rPr lang="en-IN" sz="2400" dirty="0" smtClean="0"/>
              <a:t>T – Transformation</a:t>
            </a:r>
            <a:br>
              <a:rPr lang="en-IN" sz="2400" dirty="0" smtClean="0"/>
            </a:br>
            <a:r>
              <a:rPr lang="en-IN" sz="2400" dirty="0" smtClean="0"/>
              <a:t>L -- Loading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355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flipV="1">
            <a:off x="11984181" y="480754"/>
            <a:ext cx="45719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734291"/>
            <a:ext cx="8915400" cy="51769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 smtClean="0"/>
              <a:t>Extraction</a:t>
            </a:r>
            <a:r>
              <a:rPr lang="en-IN" sz="2000" dirty="0" smtClean="0"/>
              <a:t> </a:t>
            </a:r>
            <a:br>
              <a:rPr lang="en-IN" sz="2000" dirty="0" smtClean="0"/>
            </a:br>
            <a:r>
              <a:rPr lang="en-US" sz="2000" dirty="0"/>
              <a:t>Data is taken from one or more sources or systems. The extraction locates and identifies relevant data, then prepares it for processing or transformation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 smtClean="0"/>
              <a:t>Transformation</a:t>
            </a:r>
            <a:r>
              <a:rPr lang="en-IN" sz="2000" b="1" dirty="0"/>
              <a:t/>
            </a:r>
            <a:br>
              <a:rPr lang="en-IN" sz="2000" b="1" dirty="0"/>
            </a:br>
            <a:r>
              <a:rPr lang="en-US" sz="2000" dirty="0" smtClean="0"/>
              <a:t>Once </a:t>
            </a:r>
            <a:r>
              <a:rPr lang="en-US" sz="2000" dirty="0"/>
              <a:t>the data has been successfully extracted, it is ready to be refined. During the transformation phase, data is sorted, organized, and cleansed</a:t>
            </a:r>
            <a:r>
              <a:rPr lang="en-US" sz="2000" dirty="0" smtClean="0"/>
              <a:t>.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US" sz="2000" dirty="0"/>
              <a:t> </a:t>
            </a:r>
            <a:r>
              <a:rPr lang="en-US" sz="2000" dirty="0" smtClean="0"/>
              <a:t>		For </a:t>
            </a:r>
            <a:r>
              <a:rPr lang="en-US" sz="2000" dirty="0"/>
              <a:t>example, duplicate entries will be deleted, missing values removed or enriched, and audits will be performed to produce data that is reliable, consistent, and usable.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771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1504612" y="624111"/>
            <a:ext cx="45719" cy="8247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45" y="706583"/>
            <a:ext cx="9689667" cy="52046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Loading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The </a:t>
            </a:r>
            <a:r>
              <a:rPr lang="en-US" sz="2000" dirty="0"/>
              <a:t>transformed, high quality data is then delivered to a single, unified target </a:t>
            </a:r>
            <a:r>
              <a:rPr lang="en-US" sz="2000" dirty="0" smtClean="0"/>
              <a:t>location </a:t>
            </a:r>
            <a:r>
              <a:rPr lang="en-US" sz="2000" dirty="0"/>
              <a:t>for storage and analysis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8" name="Picture 2" descr="https://st12.ning.com/topology/rest/1.0/file/get/2808307873?profile=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945" y="2870038"/>
            <a:ext cx="9213273" cy="304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50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91" y="624110"/>
            <a:ext cx="9703521" cy="719781"/>
          </a:xfrm>
        </p:spPr>
        <p:txBody>
          <a:bodyPr/>
          <a:lstStyle/>
          <a:p>
            <a:r>
              <a:rPr lang="en-IN" b="1" dirty="0" smtClean="0"/>
              <a:t>Types Of Data Extraction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01091" y="1551709"/>
            <a:ext cx="9703521" cy="43595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Full </a:t>
            </a:r>
            <a:r>
              <a:rPr lang="en-IN" sz="2000" b="1" dirty="0" smtClean="0"/>
              <a:t>Extraction</a:t>
            </a:r>
            <a:br>
              <a:rPr lang="en-IN" sz="2000" b="1" dirty="0" smtClean="0"/>
            </a:br>
            <a:r>
              <a:rPr lang="en-US" sz="2000" dirty="0"/>
              <a:t>Data is completely extracted from the source, and there is no need to track changes</a:t>
            </a:r>
            <a:r>
              <a:rPr lang="en-US" sz="2000" dirty="0" smtClean="0"/>
              <a:t>.</a:t>
            </a:r>
            <a:endParaRPr lang="en-I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Incremental </a:t>
            </a:r>
            <a:r>
              <a:rPr lang="en-IN" sz="2000" b="1" dirty="0" smtClean="0"/>
              <a:t>Extraction</a:t>
            </a:r>
            <a:br>
              <a:rPr lang="en-IN" sz="2000" b="1" dirty="0" smtClean="0"/>
            </a:br>
            <a:r>
              <a:rPr lang="en-US" sz="2000" dirty="0"/>
              <a:t>extracting data that has been changed or added after a well-defined event in the source database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698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3018" y="2673927"/>
            <a:ext cx="7791593" cy="1482438"/>
          </a:xfrm>
        </p:spPr>
        <p:txBody>
          <a:bodyPr>
            <a:normAutofit/>
          </a:bodyPr>
          <a:lstStyle/>
          <a:p>
            <a:r>
              <a:rPr lang="en-IN" sz="6600" dirty="0" smtClean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1351852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92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Data Extraction</vt:lpstr>
      <vt:lpstr>Data Extraction</vt:lpstr>
      <vt:lpstr>ETL Process</vt:lpstr>
      <vt:lpstr>PowerPoint Presentation</vt:lpstr>
      <vt:lpstr>PowerPoint Presentation</vt:lpstr>
      <vt:lpstr>Types Of Data Extraction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Extraction</dc:title>
  <dc:creator>User</dc:creator>
  <cp:lastModifiedBy>User</cp:lastModifiedBy>
  <cp:revision>5</cp:revision>
  <dcterms:created xsi:type="dcterms:W3CDTF">2021-06-15T00:10:39Z</dcterms:created>
  <dcterms:modified xsi:type="dcterms:W3CDTF">2021-06-15T00:49:00Z</dcterms:modified>
</cp:coreProperties>
</file>