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37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7266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539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81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5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26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03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97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76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8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21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3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8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9DC9-33CB-48F5-BE2C-5909C3D29E5B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016DDC-E39B-4ED0-906B-E9594DB9C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8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LINEAR REGREESION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82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Linear regression algorithm shows a linear relationship between a dependent (y) and one or more independent (y) variables, hence called as linear regression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It is a statistical method that is used for </a:t>
            </a:r>
            <a:r>
              <a:rPr lang="en-US" sz="2400" dirty="0" smtClean="0"/>
              <a:t>predictive analysis.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 Linear regression makes predictions for continuous/real or numeric variables such as </a:t>
            </a:r>
            <a:r>
              <a:rPr lang="en-US" sz="2400" b="1" dirty="0"/>
              <a:t>sales, salary, age, </a:t>
            </a:r>
            <a:r>
              <a:rPr lang="en-US" sz="2400" b="1" dirty="0" smtClean="0"/>
              <a:t>product </a:t>
            </a:r>
            <a:r>
              <a:rPr lang="en-US" sz="2400" b="1" dirty="0"/>
              <a:t>price,</a:t>
            </a:r>
            <a:r>
              <a:rPr lang="en-US" sz="2400" dirty="0"/>
              <a:t> etc</a:t>
            </a:r>
            <a:r>
              <a:rPr lang="en-US" sz="2400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79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IN" dirty="0" smtClean="0"/>
              <a:t>Types Of linear Regression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436"/>
            <a:ext cx="8596668" cy="4558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1"/>
                </a:solidFill>
              </a:rPr>
              <a:t>Simple Linear </a:t>
            </a:r>
            <a:r>
              <a:rPr lang="en-IN" sz="2400" b="1" dirty="0" smtClean="0">
                <a:solidFill>
                  <a:schemeClr val="accent1"/>
                </a:solidFill>
              </a:rPr>
              <a:t>Regression </a:t>
            </a:r>
          </a:p>
          <a:p>
            <a:pPr marL="0" indent="0">
              <a:buNone/>
            </a:pPr>
            <a:r>
              <a:rPr lang="en-US" sz="2400" dirty="0"/>
              <a:t>If a single independent variable is used to predict the value of a numerical dependent variable, then such a Linear Regression algorithm is called Simple Linear Regression</a:t>
            </a:r>
            <a:r>
              <a:rPr lang="en-US" sz="2400" dirty="0" smtClean="0"/>
              <a:t>.</a:t>
            </a:r>
          </a:p>
          <a:p>
            <a:pPr marL="0" indent="0" fontAlgn="base">
              <a:buNone/>
            </a:pPr>
            <a:endParaRPr lang="en-IN" dirty="0"/>
          </a:p>
          <a:p>
            <a:pPr marL="0" indent="0" fontAlgn="base">
              <a:buNone/>
            </a:pPr>
            <a:r>
              <a:rPr lang="en-IN" sz="2400" dirty="0" smtClean="0"/>
              <a:t>The equation for simple linear regression</a:t>
            </a:r>
          </a:p>
          <a:p>
            <a:pPr marL="0" indent="0" fontAlgn="base">
              <a:buNone/>
            </a:pPr>
            <a:r>
              <a:rPr lang="en-IN" dirty="0"/>
              <a:t>	</a:t>
            </a:r>
            <a:r>
              <a:rPr lang="en-IN" dirty="0" smtClean="0"/>
              <a:t>						</a:t>
            </a:r>
          </a:p>
          <a:p>
            <a:pPr marL="0" indent="0" fontAlgn="base">
              <a:buNone/>
            </a:pPr>
            <a:r>
              <a:rPr lang="en-IN" dirty="0"/>
              <a:t>	</a:t>
            </a:r>
            <a:r>
              <a:rPr lang="en-IN" dirty="0" smtClean="0"/>
              <a:t>					</a:t>
            </a:r>
            <a:r>
              <a:rPr lang="en-IN" sz="2800" dirty="0" smtClean="0"/>
              <a:t>	y </a:t>
            </a:r>
            <a:r>
              <a:rPr lang="en-IN" sz="2800" dirty="0"/>
              <a:t>= B0 + </a:t>
            </a:r>
            <a:r>
              <a:rPr lang="en-IN" sz="2800" dirty="0" smtClean="0"/>
              <a:t>B1*x</a:t>
            </a:r>
          </a:p>
          <a:p>
            <a:pPr marL="0" indent="0" fontAlgn="base">
              <a:buNone/>
            </a:pPr>
            <a:r>
              <a:rPr lang="en-IN" sz="2800" dirty="0" smtClean="0"/>
              <a:t>B0 – </a:t>
            </a:r>
            <a:r>
              <a:rPr lang="en-IN" sz="2400" dirty="0" smtClean="0"/>
              <a:t>Slope of the intercept</a:t>
            </a:r>
            <a:endParaRPr lang="en-IN" sz="2800" dirty="0"/>
          </a:p>
          <a:p>
            <a:pPr marL="0" indent="0">
              <a:buNone/>
            </a:pPr>
            <a:r>
              <a:rPr lang="en-IN" sz="2400" dirty="0"/>
              <a:t/>
            </a:r>
            <a:br>
              <a:rPr lang="en-IN" sz="2400" dirty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6783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1383"/>
            <a:ext cx="8596668" cy="5029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1"/>
                </a:solidFill>
              </a:rPr>
              <a:t>Multiple Linear regression</a:t>
            </a:r>
          </a:p>
          <a:p>
            <a:pPr marL="0" indent="0">
              <a:buNone/>
            </a:pPr>
            <a:r>
              <a:rPr lang="en-US" sz="2400" dirty="0"/>
              <a:t>If more than one independent variable is used to predict the value of a numerical dependent variable, then such a Linear Regression algorithm is called Multiple Linear Regression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400" dirty="0" smtClean="0"/>
              <a:t>The equation for Multiple Linear Regression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s-ES" sz="3200" dirty="0"/>
              <a:t>Y = c + m1x1 + m2x2+ m3x3</a:t>
            </a:r>
            <a:r>
              <a:rPr lang="es-ES" sz="3200" dirty="0" smtClean="0"/>
              <a:t>+…</a:t>
            </a:r>
            <a:r>
              <a:rPr lang="es-ES" sz="3200" dirty="0" err="1" smtClean="0"/>
              <a:t>mnxn</a:t>
            </a:r>
            <a:r>
              <a:rPr lang="es-ES" sz="3200" dirty="0" smtClean="0"/>
              <a:t>.</a:t>
            </a:r>
            <a:endParaRPr lang="en-IN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58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8364" y="2687782"/>
            <a:ext cx="4355638" cy="1773382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2363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139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LINEAR REGREESION</vt:lpstr>
      <vt:lpstr>INTRODUCTION</vt:lpstr>
      <vt:lpstr>Types Of linear Regression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REGREESION</dc:title>
  <dc:creator>User</dc:creator>
  <cp:lastModifiedBy>User</cp:lastModifiedBy>
  <cp:revision>3</cp:revision>
  <dcterms:created xsi:type="dcterms:W3CDTF">2021-06-04T13:08:02Z</dcterms:created>
  <dcterms:modified xsi:type="dcterms:W3CDTF">2021-06-04T13:26:02Z</dcterms:modified>
</cp:coreProperties>
</file>