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6664-FE05-457F-A2C9-D4E2603DDFB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7BBA68-3876-425A-BFF6-446759542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81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6664-FE05-457F-A2C9-D4E2603DDFB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7BBA68-3876-425A-BFF6-446759542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42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6664-FE05-457F-A2C9-D4E2603DDFB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7BBA68-3876-425A-BFF6-44675954268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886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6664-FE05-457F-A2C9-D4E2603DDFB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7BBA68-3876-425A-BFF6-446759542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159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6664-FE05-457F-A2C9-D4E2603DDFB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7BBA68-3876-425A-BFF6-44675954268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5763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6664-FE05-457F-A2C9-D4E2603DDFB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7BBA68-3876-425A-BFF6-446759542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940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6664-FE05-457F-A2C9-D4E2603DDFB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BA68-3876-425A-BFF6-446759542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69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6664-FE05-457F-A2C9-D4E2603DDFB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BA68-3876-425A-BFF6-446759542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34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6664-FE05-457F-A2C9-D4E2603DDFB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BA68-3876-425A-BFF6-446759542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1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6664-FE05-457F-A2C9-D4E2603DDFB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7BBA68-3876-425A-BFF6-446759542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63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6664-FE05-457F-A2C9-D4E2603DDFB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7BBA68-3876-425A-BFF6-446759542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92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6664-FE05-457F-A2C9-D4E2603DDFB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7BBA68-3876-425A-BFF6-446759542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73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6664-FE05-457F-A2C9-D4E2603DDFB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BA68-3876-425A-BFF6-446759542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31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6664-FE05-457F-A2C9-D4E2603DDFB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BA68-3876-425A-BFF6-446759542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8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6664-FE05-457F-A2C9-D4E2603DDFB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BA68-3876-425A-BFF6-446759542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43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6664-FE05-457F-A2C9-D4E2603DDFB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7BBA68-3876-425A-BFF6-446759542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5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F6664-FE05-457F-A2C9-D4E2603DDFB3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7BBA68-3876-425A-BFF6-446759542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0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Detail Visual Analysis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1564" y="4777379"/>
            <a:ext cx="3843048" cy="1126283"/>
          </a:xfrm>
        </p:spPr>
        <p:txBody>
          <a:bodyPr/>
          <a:lstStyle/>
          <a:p>
            <a:r>
              <a:rPr lang="en-IN" dirty="0" smtClean="0"/>
              <a:t>--- </a:t>
            </a:r>
            <a:r>
              <a:rPr lang="en-IN" dirty="0" err="1" smtClean="0"/>
              <a:t>Mounika</a:t>
            </a:r>
            <a:r>
              <a:rPr lang="en-IN" dirty="0" smtClean="0"/>
              <a:t> </a:t>
            </a:r>
            <a:r>
              <a:rPr lang="en-IN" dirty="0" err="1" smtClean="0"/>
              <a:t>Voriganti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33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655" y="624110"/>
            <a:ext cx="9661957" cy="1280890"/>
          </a:xfrm>
        </p:spPr>
        <p:txBody>
          <a:bodyPr/>
          <a:lstStyle/>
          <a:p>
            <a:r>
              <a:rPr lang="en-US" dirty="0"/>
              <a:t>Represent the country and state wise profit in horizontal bar format.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654" y="2078182"/>
            <a:ext cx="8825345" cy="41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7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365" y="624110"/>
            <a:ext cx="9634248" cy="1280890"/>
          </a:xfrm>
        </p:spPr>
        <p:txBody>
          <a:bodyPr/>
          <a:lstStyle/>
          <a:p>
            <a:r>
              <a:rPr lang="en-US" dirty="0"/>
              <a:t>Identify the state having negative profit.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Florida </a:t>
            </a:r>
          </a:p>
          <a:p>
            <a:r>
              <a:rPr lang="en-IN" dirty="0"/>
              <a:t> </a:t>
            </a:r>
            <a:r>
              <a:rPr lang="en-IN" dirty="0" smtClean="0"/>
              <a:t>North Carolina</a:t>
            </a:r>
          </a:p>
          <a:p>
            <a:r>
              <a:rPr lang="en-IN" dirty="0" smtClean="0"/>
              <a:t>Tennessee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624110"/>
            <a:ext cx="9523412" cy="1280890"/>
          </a:xfrm>
        </p:spPr>
        <p:txBody>
          <a:bodyPr/>
          <a:lstStyle/>
          <a:p>
            <a:r>
              <a:rPr lang="en-US" dirty="0"/>
              <a:t>Show the bars for state having negative profit.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133599"/>
            <a:ext cx="8797635" cy="404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624110"/>
            <a:ext cx="9675812" cy="1280890"/>
          </a:xfrm>
        </p:spPr>
        <p:txBody>
          <a:bodyPr/>
          <a:lstStyle/>
          <a:p>
            <a:r>
              <a:rPr lang="en-US" dirty="0" smtClean="0"/>
              <a:t>click </a:t>
            </a:r>
            <a:r>
              <a:rPr lang="en-US" dirty="0"/>
              <a:t>the plus icon on the State field to drill-down to the City level of detail.</a:t>
            </a:r>
            <a:endParaRPr lang="en-IN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1" y="2133600"/>
            <a:ext cx="9518072" cy="41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1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9" y="624110"/>
            <a:ext cx="9675813" cy="1280890"/>
          </a:xfrm>
        </p:spPr>
        <p:txBody>
          <a:bodyPr/>
          <a:lstStyle/>
          <a:p>
            <a:r>
              <a:rPr lang="en-US" dirty="0"/>
              <a:t>Apply color to your view.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05000"/>
            <a:ext cx="9675811" cy="485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6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273" y="2715491"/>
            <a:ext cx="6863338" cy="2244435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6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64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Detail Visual Analysis </vt:lpstr>
      <vt:lpstr>Represent the country and state wise profit in horizontal bar format. </vt:lpstr>
      <vt:lpstr>Identify the state having negative profit.</vt:lpstr>
      <vt:lpstr>Show the bars for state having negative profit.</vt:lpstr>
      <vt:lpstr>click the plus icon on the State field to drill-down to the City level of detail.</vt:lpstr>
      <vt:lpstr>Apply color to your view.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2021-07-20T15:25:29Z</dcterms:created>
  <dcterms:modified xsi:type="dcterms:W3CDTF">2021-07-21T14:19:15Z</dcterms:modified>
</cp:coreProperties>
</file>