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0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34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1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27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0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3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1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2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4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5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2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5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AB0D-2DCF-4622-8BEB-B53C3A02AA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C5D79C-8FF9-4987-9C4D-9756FE988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5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713018"/>
            <a:ext cx="8915399" cy="1064363"/>
          </a:xfrm>
        </p:spPr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ata </a:t>
            </a:r>
            <a:r>
              <a:rPr lang="en-IN" dirty="0"/>
              <a:t>G</a:t>
            </a:r>
            <a:r>
              <a:rPr lang="en-IN" dirty="0" smtClean="0"/>
              <a:t>eographically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8473" y="5334000"/>
            <a:ext cx="2596139" cy="569662"/>
          </a:xfrm>
        </p:spPr>
        <p:txBody>
          <a:bodyPr/>
          <a:lstStyle/>
          <a:p>
            <a:r>
              <a:rPr lang="en-IN" dirty="0" smtClean="0"/>
              <a:t>--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endParaRPr lang="en-IN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6583" y="492969"/>
            <a:ext cx="3178030" cy="26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5564" y="3061855"/>
            <a:ext cx="6129047" cy="1440871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7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92" y="624110"/>
            <a:ext cx="9551119" cy="1280890"/>
          </a:xfrm>
        </p:spPr>
        <p:txBody>
          <a:bodyPr/>
          <a:lstStyle/>
          <a:p>
            <a:r>
              <a:rPr lang="en-US" dirty="0"/>
              <a:t>Create a Map view to represent all the states with country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2" y="2292927"/>
            <a:ext cx="9551120" cy="40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9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74" y="624110"/>
            <a:ext cx="9606537" cy="1280890"/>
          </a:xfrm>
        </p:spPr>
        <p:txBody>
          <a:bodyPr/>
          <a:lstStyle/>
          <a:p>
            <a:r>
              <a:rPr lang="en-US" dirty="0"/>
              <a:t>Check your map for south region.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74" y="2073418"/>
            <a:ext cx="9157854" cy="40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928" y="624110"/>
            <a:ext cx="9592684" cy="1280890"/>
          </a:xfrm>
        </p:spPr>
        <p:txBody>
          <a:bodyPr/>
          <a:lstStyle/>
          <a:p>
            <a:r>
              <a:rPr lang="en-US" dirty="0"/>
              <a:t>Check the sales for south region.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8" y="1579417"/>
            <a:ext cx="9005454" cy="50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3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92" y="624110"/>
            <a:ext cx="9551120" cy="1280890"/>
          </a:xfrm>
        </p:spPr>
        <p:txBody>
          <a:bodyPr/>
          <a:lstStyle/>
          <a:p>
            <a:r>
              <a:rPr lang="en-US" dirty="0"/>
              <a:t>Represent your sales in USD.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2" y="1668173"/>
            <a:ext cx="8733558" cy="50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36" y="624110"/>
            <a:ext cx="9564975" cy="1280890"/>
          </a:xfrm>
        </p:spPr>
        <p:txBody>
          <a:bodyPr/>
          <a:lstStyle/>
          <a:p>
            <a:r>
              <a:rPr lang="en-US" dirty="0"/>
              <a:t>Edit color for you map.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5" y="1704975"/>
            <a:ext cx="849283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1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24110"/>
            <a:ext cx="9828211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Show profit for all the states in your map in south region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04109"/>
            <a:ext cx="9828211" cy="46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the name of some states having negative profit.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Florida </a:t>
            </a:r>
          </a:p>
          <a:p>
            <a:r>
              <a:rPr lang="en-IN" dirty="0" smtClean="0"/>
              <a:t>North Carolina </a:t>
            </a:r>
          </a:p>
          <a:p>
            <a:r>
              <a:rPr lang="en-IN" dirty="0" smtClean="0"/>
              <a:t>Tennessee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05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Note down the name of the states having lowest profit and highest profit.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Highest Profit – Virginia [ 18,598 ]</a:t>
            </a:r>
          </a:p>
          <a:p>
            <a:r>
              <a:rPr lang="en-IN" dirty="0" smtClean="0"/>
              <a:t>Lowest Profit – South Carolina [ -7491 ]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989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101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Data Geographically</vt:lpstr>
      <vt:lpstr>Create a Map view to represent all the states with country</vt:lpstr>
      <vt:lpstr>Check your map for south region. </vt:lpstr>
      <vt:lpstr>Check the sales for south region.</vt:lpstr>
      <vt:lpstr>Represent your sales in USD. </vt:lpstr>
      <vt:lpstr>Edit color for you map.</vt:lpstr>
      <vt:lpstr>Show profit for all the states in your map in south region</vt:lpstr>
      <vt:lpstr>Find out the name of some states having negative profit.</vt:lpstr>
      <vt:lpstr>Note down the name of the states having lowest profit and highest profit.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2021-07-20T15:03:57Z</dcterms:created>
  <dcterms:modified xsi:type="dcterms:W3CDTF">2021-07-21T14:37:17Z</dcterms:modified>
</cp:coreProperties>
</file>