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57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4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46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7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75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9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7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2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4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E5A1-1F98-4C5A-94D6-2CB31EE310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A87F2-A24B-4FF0-AF4F-FC4560CBB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6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055" y="3131128"/>
            <a:ext cx="9509558" cy="2313708"/>
          </a:xfrm>
        </p:spPr>
        <p:txBody>
          <a:bodyPr>
            <a:normAutofit/>
          </a:bodyPr>
          <a:lstStyle/>
          <a:p>
            <a:r>
              <a:rPr lang="en-IN" b="1" dirty="0" smtClean="0"/>
              <a:t>Visual Formatting &amp; 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236" y="5264727"/>
            <a:ext cx="3621376" cy="762000"/>
          </a:xfrm>
        </p:spPr>
        <p:txBody>
          <a:bodyPr/>
          <a:lstStyle/>
          <a:p>
            <a:r>
              <a:rPr lang="en-IN" dirty="0" smtClean="0"/>
              <a:t>-- 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583" y="492969"/>
            <a:ext cx="3178030" cy="26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0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Duplicate your worksheet and check sales region wise for Machine type subcategory.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In which region machine had highest negative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 Check your view for south region and find out some meaningful insights and take some wise decision to increase profit in the south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Rename </a:t>
            </a:r>
            <a:r>
              <a:rPr lang="en-US" dirty="0"/>
              <a:t>your worksheets.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Save </a:t>
            </a:r>
            <a:r>
              <a:rPr lang="en-US" dirty="0"/>
              <a:t>your workbook.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9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5" y="3228765"/>
            <a:ext cx="7597630" cy="128089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4824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28" y="624110"/>
            <a:ext cx="10432472" cy="1280890"/>
          </a:xfrm>
        </p:spPr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your view for the year 2018 and 2021.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1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56" y="624110"/>
            <a:ext cx="9814356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 </a:t>
            </a:r>
            <a:r>
              <a:rPr lang="en-US" dirty="0"/>
              <a:t>the profit in the tooltip for sales for each subcategory of every type of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scenario 1, change the color of the view from the Marks card.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Identify the subcategory &amp; category that are having negative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0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Identify the subcategory &amp; category that have highest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7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4" y="624110"/>
            <a:ext cx="9758938" cy="1280890"/>
          </a:xfrm>
        </p:spPr>
        <p:txBody>
          <a:bodyPr>
            <a:no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the Sub-Category filter card, clear all of the check boxes except Bookcases, Machines, and Tables and have closer look on each value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4" y="1905000"/>
            <a:ext cx="958431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 Find out some important insights from your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4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624110"/>
            <a:ext cx="9842066" cy="1280890"/>
          </a:xfrm>
        </p:spPr>
        <p:txBody>
          <a:bodyPr>
            <a:noAutofit/>
          </a:bodyPr>
          <a:lstStyle/>
          <a:p>
            <a:r>
              <a:rPr lang="en-US" sz="2800" dirty="0"/>
              <a:t>Show the sales region wise for every subcategory and category and every year.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95" y="1757362"/>
            <a:ext cx="9753023" cy="49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163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Visual Formatting &amp; Analysis </vt:lpstr>
      <vt:lpstr>Check your view for the year 2018 and 2021.</vt:lpstr>
      <vt:lpstr>Show the profit in the tooltip for sales for each subcategory of every type of product.</vt:lpstr>
      <vt:lpstr>3. In scenario 1, change the color of the view from the Marks card.</vt:lpstr>
      <vt:lpstr>4. Identify the subcategory &amp; category that are having negative profit.</vt:lpstr>
      <vt:lpstr>5. Identify the subcategory &amp; category that have highest profit.</vt:lpstr>
      <vt:lpstr>In the Sub-Category filter card, clear all of the check boxes except Bookcases, Machines, and Tables and have closer look on each value</vt:lpstr>
      <vt:lpstr>7.  Find out some important insights from your view.</vt:lpstr>
      <vt:lpstr>Show the sales region wise for every subcategory and category and every year.</vt:lpstr>
      <vt:lpstr>9. Duplicate your worksheet and check sales region wise for Machine type subcategory.</vt:lpstr>
      <vt:lpstr>10. In which region machine had highest negative profit.</vt:lpstr>
      <vt:lpstr>11. Check your view for south region and find out some meaningful insights and take some wise decision to increase profit in the south region.</vt:lpstr>
      <vt:lpstr> Rename your worksheets.   Save your workbook.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  Formatting &amp; Analysis </dc:title>
  <dc:creator>User</dc:creator>
  <cp:lastModifiedBy>User</cp:lastModifiedBy>
  <cp:revision>7</cp:revision>
  <dcterms:created xsi:type="dcterms:W3CDTF">2021-07-20T12:30:47Z</dcterms:created>
  <dcterms:modified xsi:type="dcterms:W3CDTF">2021-07-20T15:00:01Z</dcterms:modified>
</cp:coreProperties>
</file>