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8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7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6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5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9F9-B926-40F1-855F-C4D5948E22BD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10A810-E211-447C-A08A-91144770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006436"/>
            <a:ext cx="8915399" cy="2230582"/>
          </a:xfrm>
        </p:spPr>
        <p:txBody>
          <a:bodyPr/>
          <a:lstStyle/>
          <a:p>
            <a:r>
              <a:rPr lang="en-IN" b="1" dirty="0" smtClean="0"/>
              <a:t>Tableau Visual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1055" y="5237018"/>
            <a:ext cx="3413557" cy="666644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583" y="492969"/>
            <a:ext cx="3178030" cy="26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0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624110"/>
            <a:ext cx="9884817" cy="128089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colour</a:t>
            </a:r>
            <a:r>
              <a:rPr lang="en-US" dirty="0"/>
              <a:t> cart to show subcategory under every category.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379944"/>
            <a:ext cx="10019212" cy="52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705394"/>
            <a:ext cx="9871755" cy="1199606"/>
          </a:xfrm>
        </p:spPr>
        <p:txBody>
          <a:bodyPr>
            <a:normAutofit/>
          </a:bodyPr>
          <a:lstStyle/>
          <a:p>
            <a:r>
              <a:rPr lang="en-US" sz="3200" dirty="0"/>
              <a:t>Which category has highest sales in every year?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905000"/>
            <a:ext cx="9479869" cy="4006222"/>
          </a:xfrm>
        </p:spPr>
        <p:txBody>
          <a:bodyPr/>
          <a:lstStyle/>
          <a:p>
            <a:r>
              <a:rPr lang="en-IN" dirty="0" smtClean="0"/>
              <a:t>2018 – Technology </a:t>
            </a:r>
          </a:p>
          <a:p>
            <a:r>
              <a:rPr lang="en-IN" dirty="0" smtClean="0"/>
              <a:t>2019 – Furniture</a:t>
            </a:r>
          </a:p>
          <a:p>
            <a:r>
              <a:rPr lang="en-IN" dirty="0" smtClean="0"/>
              <a:t>2020 – Technology </a:t>
            </a:r>
          </a:p>
          <a:p>
            <a:r>
              <a:rPr lang="en-IN" dirty="0" smtClean="0"/>
              <a:t>2021 -- </a:t>
            </a:r>
            <a:r>
              <a:rPr lang="en-IN" dirty="0"/>
              <a:t>Technology </a:t>
            </a:r>
          </a:p>
        </p:txBody>
      </p:sp>
    </p:spTree>
    <p:extLst>
      <p:ext uri="{BB962C8B-B14F-4D97-AF65-F5344CB8AC3E}">
        <p14:creationId xmlns:p14="http://schemas.microsoft.com/office/powerpoint/2010/main" val="39575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07" y="624110"/>
            <a:ext cx="10450284" cy="1280890"/>
          </a:xfrm>
        </p:spPr>
        <p:txBody>
          <a:bodyPr>
            <a:normAutofit/>
          </a:bodyPr>
          <a:lstStyle/>
          <a:p>
            <a:r>
              <a:rPr lang="en-US" sz="2400" dirty="0"/>
              <a:t>What is the total sales of machine and phones type subcategory in the year 2018.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8" y="1736725"/>
            <a:ext cx="10006146" cy="48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624110"/>
            <a:ext cx="9858691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Which </a:t>
            </a:r>
            <a:r>
              <a:rPr lang="en-US" sz="3200" dirty="0"/>
              <a:t>subcategory of furniture type category has highest sales in 2018</a:t>
            </a:r>
            <a:r>
              <a:rPr lang="en-US" sz="3200" dirty="0" smtClean="0"/>
              <a:t>. ---  Chairs </a:t>
            </a:r>
            <a:endParaRPr lang="en-IN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905000"/>
            <a:ext cx="9858691" cy="46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5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2" y="624110"/>
            <a:ext cx="9897880" cy="99568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 the year 2021 which subcategory has highest sales under each </a:t>
            </a:r>
            <a:r>
              <a:rPr lang="en-US" sz="2800" dirty="0" smtClean="0"/>
              <a:t>category.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6732" y="1946366"/>
            <a:ext cx="2155371" cy="3553096"/>
          </a:xfrm>
        </p:spPr>
        <p:txBody>
          <a:bodyPr/>
          <a:lstStyle/>
          <a:p>
            <a:r>
              <a:rPr lang="en-IN" dirty="0" smtClean="0"/>
              <a:t>Furniture – Chair </a:t>
            </a:r>
          </a:p>
          <a:p>
            <a:r>
              <a:rPr lang="en-IN" dirty="0" smtClean="0"/>
              <a:t>Office Supplies – Binders </a:t>
            </a:r>
          </a:p>
          <a:p>
            <a:r>
              <a:rPr lang="en-IN" dirty="0" smtClean="0"/>
              <a:t>Technology -- Phones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42" y="1750422"/>
            <a:ext cx="8153032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5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4" y="624110"/>
            <a:ext cx="9937068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In the year 2021 which subcategory has lowest sales under each subcategory.</a:t>
            </a:r>
            <a:endParaRPr lang="en-IN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789612" y="2133600"/>
            <a:ext cx="2364378" cy="3777622"/>
          </a:xfrm>
        </p:spPr>
        <p:txBody>
          <a:bodyPr/>
          <a:lstStyle/>
          <a:p>
            <a:r>
              <a:rPr lang="en-IN" dirty="0" smtClean="0"/>
              <a:t>Furniture  -- Furnishings </a:t>
            </a:r>
          </a:p>
          <a:p>
            <a:r>
              <a:rPr lang="en-IN" dirty="0" smtClean="0"/>
              <a:t>Office Supplies – Fasteners </a:t>
            </a:r>
          </a:p>
          <a:p>
            <a:r>
              <a:rPr lang="en-IN" dirty="0" smtClean="0"/>
              <a:t>Technology – Machines </a:t>
            </a:r>
          </a:p>
          <a:p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8490" y="1905000"/>
            <a:ext cx="7471955" cy="45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806" y="2782388"/>
            <a:ext cx="7180805" cy="2495005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669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4" y="762000"/>
            <a:ext cx="9786647" cy="1143000"/>
          </a:xfrm>
        </p:spPr>
        <p:txBody>
          <a:bodyPr>
            <a:normAutofit/>
          </a:bodyPr>
          <a:lstStyle/>
          <a:p>
            <a:r>
              <a:rPr lang="en-US" sz="2400" dirty="0"/>
              <a:t>Find total aggregated sales for each year by order date.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3" y="1574517"/>
            <a:ext cx="8963891" cy="47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624110"/>
            <a:ext cx="9806440" cy="1280890"/>
          </a:xfrm>
        </p:spPr>
        <p:txBody>
          <a:bodyPr>
            <a:normAutofit/>
          </a:bodyPr>
          <a:lstStyle/>
          <a:p>
            <a:r>
              <a:rPr lang="en-US" sz="3200" dirty="0"/>
              <a:t>In which years sales was minimum and maximum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171" y="1724297"/>
            <a:ext cx="2442755" cy="418692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Maximum – 2021   [733,215]</a:t>
            </a:r>
          </a:p>
          <a:p>
            <a:pPr marL="0" indent="0">
              <a:buNone/>
            </a:pPr>
            <a:r>
              <a:rPr lang="en-IN" dirty="0" smtClean="0"/>
              <a:t>Minimum – 2019 [470,533]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2322" y="1724297"/>
            <a:ext cx="6720168" cy="41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4" y="624110"/>
            <a:ext cx="978664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</a:t>
            </a:r>
            <a:r>
              <a:rPr lang="en-US" sz="2800" dirty="0"/>
              <a:t>the highest sales and show the view in bar graph and label it.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1586345"/>
            <a:ext cx="9518072" cy="50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28" y="678872"/>
            <a:ext cx="9897484" cy="1226127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category wise sales for every year.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474815"/>
            <a:ext cx="9897484" cy="52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624110"/>
            <a:ext cx="11848011" cy="1280890"/>
          </a:xfrm>
        </p:spPr>
        <p:txBody>
          <a:bodyPr/>
          <a:lstStyle/>
          <a:p>
            <a:r>
              <a:rPr lang="en-US" smtClean="0"/>
              <a:t>Check the tooltip for sales for every category.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547949"/>
            <a:ext cx="10215154" cy="50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0606" y="624110"/>
            <a:ext cx="10946674" cy="1280890"/>
          </a:xfrm>
        </p:spPr>
        <p:txBody>
          <a:bodyPr>
            <a:noAutofit/>
          </a:bodyPr>
          <a:lstStyle/>
          <a:p>
            <a:r>
              <a:rPr lang="en-US" sz="2800" dirty="0"/>
              <a:t>Display subcategory and find some insights from the view about max and min sales under every category.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5" y="1600201"/>
            <a:ext cx="10254343" cy="49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1418" y="624110"/>
            <a:ext cx="10398034" cy="1280890"/>
          </a:xfrm>
        </p:spPr>
        <p:txBody>
          <a:bodyPr>
            <a:noAutofit/>
          </a:bodyPr>
          <a:lstStyle/>
          <a:p>
            <a:r>
              <a:rPr lang="en-US" sz="3200" dirty="0" smtClean="0"/>
              <a:t>swap </a:t>
            </a:r>
            <a:r>
              <a:rPr lang="en-US" sz="3200" dirty="0"/>
              <a:t>rows and columns using appropriate option and display the view horizontally.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8" y="1783080"/>
            <a:ext cx="10398034" cy="49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4" y="624110"/>
            <a:ext cx="9793377" cy="1280890"/>
          </a:xfrm>
        </p:spPr>
        <p:txBody>
          <a:bodyPr/>
          <a:lstStyle/>
          <a:p>
            <a:r>
              <a:rPr lang="en-US" dirty="0"/>
              <a:t>Represent your view using different </a:t>
            </a:r>
            <a:r>
              <a:rPr lang="en-US" dirty="0" smtClean="0"/>
              <a:t>color.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463040"/>
            <a:ext cx="9901646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5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217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Tableau Visual Analysis </vt:lpstr>
      <vt:lpstr>Find total aggregated sales for each year by order date.</vt:lpstr>
      <vt:lpstr>In which years sales was minimum and maximum</vt:lpstr>
      <vt:lpstr>Find the highest sales and show the view in bar graph and label it.</vt:lpstr>
      <vt:lpstr>Find the category wise sales for every year.</vt:lpstr>
      <vt:lpstr>Check the tooltip for sales for every category.</vt:lpstr>
      <vt:lpstr>Display subcategory and find some insights from the view about max and min sales under every category.</vt:lpstr>
      <vt:lpstr>swap rows and columns using appropriate option and display the view horizontally.</vt:lpstr>
      <vt:lpstr>Represent your view using different color.</vt:lpstr>
      <vt:lpstr>Use colour cart to show subcategory under every category.</vt:lpstr>
      <vt:lpstr>Which category has highest sales in every year?</vt:lpstr>
      <vt:lpstr>What is the total sales of machine and phones type subcategory in the year 2018.</vt:lpstr>
      <vt:lpstr>Which subcategory of furniture type category has highest sales in 2018. ---  Chairs </vt:lpstr>
      <vt:lpstr>In the year 2021 which subcategory has highest sales under each category. </vt:lpstr>
      <vt:lpstr>In the year 2021 which subcategory has lowest sales under each subcategory.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2021-07-16T10:34:14Z</dcterms:created>
  <dcterms:modified xsi:type="dcterms:W3CDTF">2021-07-20T11:55:43Z</dcterms:modified>
</cp:coreProperties>
</file>