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470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9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160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5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6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19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6CA1F1-574D-44B2-875D-FC8EE7D5C7C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A92496-7154-4848-B6DD-977A052D95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7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Creating Dashboard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3018" y="4530436"/>
            <a:ext cx="3131127" cy="512080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3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ui-monospace"/>
              </a:rPr>
              <a:t>Build dashboard to show some insights.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3BD86-C604-4612-B133-4DB1A12D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98" y="2286000"/>
            <a:ext cx="72688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BA75BA-7F0C-45BC-BD1E-A6554BC7F60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27" y="831857"/>
            <a:ext cx="8707747" cy="5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A99CBD4-E708-4595-86F2-99FD1E73F4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05" y="660911"/>
            <a:ext cx="8393190" cy="55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C0F5294-8890-4C55-A5AA-8096E4632B7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16" y="826315"/>
            <a:ext cx="8691170" cy="55655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69927" y="3105835"/>
            <a:ext cx="1454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remove the title by using hide title option and we drag the profit session at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4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AFBA0D0-7D4B-47BE-BE23-C2C17F952A8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86" y="791907"/>
            <a:ext cx="7875228" cy="52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66218" y="3105835"/>
            <a:ext cx="1136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put slider for year to make it more interactive we can also use floating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6" y="3103418"/>
            <a:ext cx="3726872" cy="90054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0023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BE25E33-BDA9-4790-9855-E6A8331AF002}" vid="{C097CDF4-A62E-4558-ABCA-0F6B80C9E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48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ui-monospace</vt:lpstr>
      <vt:lpstr>Theme1</vt:lpstr>
      <vt:lpstr>Creating Dashboard </vt:lpstr>
      <vt:lpstr>Build dashboard to show some insights.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Dashboard </dc:title>
  <dc:creator>User</dc:creator>
  <cp:lastModifiedBy>User</cp:lastModifiedBy>
  <cp:revision>2</cp:revision>
  <dcterms:created xsi:type="dcterms:W3CDTF">2021-08-09T09:45:40Z</dcterms:created>
  <dcterms:modified xsi:type="dcterms:W3CDTF">2021-08-09T10:20:34Z</dcterms:modified>
</cp:coreProperties>
</file>