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5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0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991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3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98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9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4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3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6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1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1897-711D-49C9-916E-2C5A3605234E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0A22B2-8FF4-4E40-A76C-F01C89F3A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4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Joining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7055" y="5334000"/>
            <a:ext cx="4937557" cy="569662"/>
          </a:xfrm>
        </p:spPr>
        <p:txBody>
          <a:bodyPr/>
          <a:lstStyle/>
          <a:p>
            <a:r>
              <a:rPr lang="en-IN" dirty="0" smtClean="0"/>
              <a:t>             -- </a:t>
            </a:r>
            <a:r>
              <a:rPr lang="en-IN" dirty="0" err="1" smtClean="0"/>
              <a:t>Mounika</a:t>
            </a:r>
            <a:r>
              <a:rPr lang="en-IN" dirty="0" smtClean="0"/>
              <a:t> </a:t>
            </a:r>
            <a:r>
              <a:rPr lang="en-IN" dirty="0" err="1" smtClean="0"/>
              <a:t>Voriganti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9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527" y="624110"/>
            <a:ext cx="9745085" cy="128089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782" y="1620982"/>
            <a:ext cx="9578830" cy="429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is </a:t>
            </a:r>
            <a:r>
              <a:rPr lang="en-US" sz="2400" dirty="0"/>
              <a:t>a very common requirement in any data analysis. You may need to join data from multiple sources or join data from different tables in a single source. Tableau provides the feature to join the table by using the data pane available under Edit Data Source in the Data menu.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178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Joins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Inner Join  </a:t>
            </a:r>
          </a:p>
          <a:p>
            <a:endParaRPr lang="en-IN" dirty="0"/>
          </a:p>
          <a:p>
            <a:r>
              <a:rPr lang="en-IN" dirty="0" smtClean="0"/>
              <a:t>Left Join  </a:t>
            </a:r>
          </a:p>
          <a:p>
            <a:endParaRPr lang="en-IN" dirty="0"/>
          </a:p>
          <a:p>
            <a:r>
              <a:rPr lang="en-IN" dirty="0" smtClean="0"/>
              <a:t>Right Join   </a:t>
            </a:r>
          </a:p>
          <a:p>
            <a:endParaRPr lang="en-IN" dirty="0"/>
          </a:p>
          <a:p>
            <a:r>
              <a:rPr lang="en-IN" dirty="0"/>
              <a:t>Full </a:t>
            </a:r>
            <a:r>
              <a:rPr lang="en-IN" dirty="0" smtClean="0"/>
              <a:t>outer</a:t>
            </a:r>
          </a:p>
          <a:p>
            <a:endParaRPr lang="en-IN" dirty="0"/>
          </a:p>
          <a:p>
            <a:r>
              <a:rPr lang="en-IN" dirty="0" smtClean="0"/>
              <a:t>Union Join                        </a:t>
            </a:r>
            <a:endParaRPr lang="en-IN" dirty="0"/>
          </a:p>
        </p:txBody>
      </p:sp>
      <p:pic>
        <p:nvPicPr>
          <p:cNvPr id="9" name="Picture 4" descr="https://help.tableau.com/current/pro/desktop/en-us/Img/join_type_i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83362" y="2105891"/>
            <a:ext cx="806056" cy="4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help.tableau.com/current/pro/desktop/en-us/Img/join_type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62" y="3005912"/>
            <a:ext cx="923587" cy="3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help.tableau.com/current/pro/desktop/en-us/Img/join_type_r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62" y="3758930"/>
            <a:ext cx="806056" cy="43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help.tableau.com/current/pro/desktop/en-us/Img/join_type_full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362" y="4573710"/>
            <a:ext cx="764493" cy="44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s://help.tableau.com/current/pro/desktop/en-us/Img/join_type_un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583361" y="5399789"/>
            <a:ext cx="390421" cy="7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6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9" y="596401"/>
            <a:ext cx="9772794" cy="128089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ableau </a:t>
            </a:r>
            <a:r>
              <a:rPr lang="en-US" dirty="0"/>
              <a:t>desktop.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9208" y="1551709"/>
            <a:ext cx="9085406" cy="4234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Tableau desktop offers all the full features of software. Your workbooks can be share locally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This version allows you the connect to different file types, create extracts of the data sources and save your Tableau workbooks locally and publicly.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only thing that is missing here is the data connection types.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You </a:t>
            </a:r>
            <a:r>
              <a:rPr lang="en-US" sz="2000" dirty="0"/>
              <a:t>will not be able to have a direct connection to a database or web and software APIs.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141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US" dirty="0" smtClean="0"/>
              <a:t>Tableau </a:t>
            </a:r>
            <a:r>
              <a:rPr lang="en-US" dirty="0"/>
              <a:t>public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68582"/>
            <a:ext cx="8915400" cy="4442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This is essentially a free version of Tableau visualization software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It allows you to use the majority of the software functions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You </a:t>
            </a:r>
            <a:r>
              <a:rPr lang="en-US" sz="2000" dirty="0"/>
              <a:t>can create visualizations and connect to CSVs, Text and Excel documents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However, the largest difference is that Tableau Public does not allow you to save your workbooks locally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You have to save them on the publicly which means that everyone can see your data since it’s saved on the cloud.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48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509" y="624110"/>
            <a:ext cx="9648103" cy="1280890"/>
          </a:xfrm>
        </p:spPr>
        <p:txBody>
          <a:bodyPr/>
          <a:lstStyle/>
          <a:p>
            <a:r>
              <a:rPr lang="en-IN" dirty="0" smtClean="0"/>
              <a:t>Different </a:t>
            </a:r>
            <a:r>
              <a:rPr lang="en-IN" dirty="0"/>
              <a:t>types of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7236"/>
            <a:ext cx="8915400" cy="4123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Live Connection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Extract Connection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183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219" y="624110"/>
            <a:ext cx="9620394" cy="1280890"/>
          </a:xfrm>
        </p:spPr>
        <p:txBody>
          <a:bodyPr/>
          <a:lstStyle/>
          <a:p>
            <a:r>
              <a:rPr lang="en-IN" dirty="0"/>
              <a:t>Live Connection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4836"/>
            <a:ext cx="8915400" cy="42763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There is a direct connection with the Data present in the data source.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Advantage</a:t>
            </a:r>
            <a:r>
              <a:rPr lang="en-US" sz="2000" dirty="0"/>
              <a:t>: We will always get the latest data into the workbook automatically; while we are interacting with the workbook, or every time we reload the Dashboard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/>
              <a:t>Disadvantage: Performance might be slow, as there is going to be network dependency and the performance of the data source will determine the performance of Tableau.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147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IN" dirty="0"/>
              <a:t>Extract Connection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42625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is where we can fetch a copy of the data from the data source and save it locally (either on the local machine or a shared folder in a drive) and access the data from there.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Advantage</a:t>
            </a:r>
            <a:r>
              <a:rPr lang="en-US" sz="2000" dirty="0"/>
              <a:t>: We get off-line access to the data, and as we would be accessing the data from our own machine or folder on the Intranet, the performance will be better than Live connection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Disadvantage</a:t>
            </a:r>
            <a:r>
              <a:rPr lang="en-US" sz="2000" dirty="0"/>
              <a:t>: No “Live” data. As we would be working with the data that has been extracted in the past, we may miss out on the latest updates to the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704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9091" y="3075709"/>
            <a:ext cx="3823854" cy="218901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262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1081</TotalTime>
  <Words>438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Wisp</vt:lpstr>
      <vt:lpstr>Data Joining</vt:lpstr>
      <vt:lpstr>Introduction</vt:lpstr>
      <vt:lpstr>Types of Joins</vt:lpstr>
      <vt:lpstr>Tableau desktop.</vt:lpstr>
      <vt:lpstr>Tableau public</vt:lpstr>
      <vt:lpstr>Different types of connections</vt:lpstr>
      <vt:lpstr>Live Connection </vt:lpstr>
      <vt:lpstr>Extract Connection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Joining</dc:title>
  <dc:creator>User</dc:creator>
  <cp:lastModifiedBy>User</cp:lastModifiedBy>
  <cp:revision>7</cp:revision>
  <dcterms:created xsi:type="dcterms:W3CDTF">2021-07-27T12:16:23Z</dcterms:created>
  <dcterms:modified xsi:type="dcterms:W3CDTF">2021-07-28T07:42:08Z</dcterms:modified>
</cp:coreProperties>
</file>