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0" r:id="rId13"/>
    <p:sldId id="265" r:id="rId14"/>
    <p:sldId id="27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unika10122006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030486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Mounika K</a:t>
            </a:r>
          </a:p>
          <a:p>
            <a:r>
              <a:rPr lang="en-US" sz="2400" dirty="0"/>
              <a:t>REGISTER NO AND NMID: 2428C0488 and A176C0DA3DF8F8F9ADC470FE49313361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Artificial Intelligence and Machine Learning</a:t>
            </a:r>
          </a:p>
          <a:p>
            <a:r>
              <a:rPr lang="en-US" sz="2400" dirty="0"/>
              <a:t>COLLEGE: KPR College of Arts Science and Research/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5364" y="-12697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BEF0C7-E769-4E98-AB6C-CF16F5375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82" y="1545563"/>
            <a:ext cx="8142590" cy="42742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6191F-9BF4-16AD-6DE3-39D710D19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CD6E610-FBA9-FBB9-2FA1-35BF24D0A85E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2E73649-6237-B486-6720-34EBD5FC7ED6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2DC1291-7FF9-B55E-F3D5-EBEB9C6AE727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177897C-6BA3-B5E3-91CA-8C513EEF0EBC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3A1F4823-7250-4CB6-7413-16B8DFBAF3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5364" y="-126970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63ADB928-1F89-D4D5-F8C1-5F42681535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FB936DDF-4B8C-AADD-2CBD-60EB9DE59FE0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4169A-2593-9CDB-94CD-C8D47A559DA2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ADE09A-074E-1807-87BE-1A3A3F031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59" y="1542274"/>
            <a:ext cx="8149675" cy="42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89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16C92-32AD-D6B6-B817-F50D30E8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501264-5C93-A8B3-87EA-D6B172A7BEE5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1C000E-C661-5D90-1496-5F01E2B81B5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1AC280D-E744-E149-155E-C820FEE12B8A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E529285-43EE-8906-6164-D0ACEA8DD300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6FA5C0E-6EEF-3188-8DBA-385A4964735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95364" y="-126970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7B8BF375-49B3-9E64-9D5A-276A96BA9D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37405EA-73A6-4DC6-B734-BA97F2D00F04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983A2-C497-6054-047B-7FC7AD9AF9F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9EF894-4F9D-F3E3-C417-53219503B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6" y="1506646"/>
            <a:ext cx="8173184" cy="428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27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745667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DE7DAA-CB6E-D219-208F-3B4D43325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64105"/>
            <a:ext cx="823626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Corporate Employee Career Portfolio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a structured, digital platform for employees to showcase their skills, achievements, and career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management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enhances visibility for HR and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development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skill tracking, and career progression in a corporate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Serves as a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centralized, user-friendly tool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support both employees and organizations in achieving career goals efficiently.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5D6CA-31E2-2C2D-4FE2-9AB0138EB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92DA8F3-B797-612B-AB4B-E51C2276DA2E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ED301DB-FAA6-9D92-439A-7D47350ABEEF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5EA4730-AB5B-19E5-49E2-8B08F055CD4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2ABED7EE-7B43-7DE9-5ED2-72226BB5D99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0D3DC176-1949-1527-1AE0-DAA47D514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745667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GITHUB LINK</a:t>
            </a:r>
            <a:endParaRPr dirty="0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9201058-B009-D86A-03DE-5E131B61E24C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2E9AA-5CD6-D233-9108-02F50DC340C8}"/>
              </a:ext>
            </a:extLst>
          </p:cNvPr>
          <p:cNvSpPr txBox="1"/>
          <p:nvPr/>
        </p:nvSpPr>
        <p:spPr>
          <a:xfrm>
            <a:off x="1219200" y="3105834"/>
            <a:ext cx="7237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https://github.com/Mounika10122006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03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E2E647F3-D9C1-E3BD-44E4-D710D6C201F1}"/>
              </a:ext>
            </a:extLst>
          </p:cNvPr>
          <p:cNvSpPr txBox="1">
            <a:spLocks/>
          </p:cNvSpPr>
          <p:nvPr/>
        </p:nvSpPr>
        <p:spPr>
          <a:xfrm>
            <a:off x="988777" y="2250517"/>
            <a:ext cx="7702292" cy="33406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Employee Career Portfolio</a:t>
            </a:r>
            <a:endParaRPr lang="en-IN" sz="7200" kern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B368749-90D7-5768-0173-A88C68DCA9CC}"/>
              </a:ext>
            </a:extLst>
          </p:cNvPr>
          <p:cNvSpPr txBox="1">
            <a:spLocks/>
          </p:cNvSpPr>
          <p:nvPr/>
        </p:nvSpPr>
        <p:spPr>
          <a:xfrm>
            <a:off x="643272" y="1869337"/>
            <a:ext cx="7181246" cy="41537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corporate employees do not have a structured platform to showcase their career growth, achievements, and skills in an organized manner.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often fail to highlight continuous learning, career development, and skill enhancement.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teams and managers find it difficult to track and evaluate employee progress effectively without a centralized portfolio system.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digital career portfolio reduces visibility of employees’ true potential in corporate environments.</a:t>
            </a:r>
          </a:p>
          <a:p>
            <a:pPr marL="12700">
              <a:spcBef>
                <a:spcPts val="130"/>
              </a:spcBef>
              <a:tabLst>
                <a:tab pos="2727960" algn="l"/>
              </a:tabLst>
            </a:pPr>
            <a:endParaRPr lang="en-IN" sz="2400" b="0" kern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7C22A83-0D93-A009-CFA5-B019C3486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487" y="2131778"/>
            <a:ext cx="7467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Corporate Employee Career Portfolio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digital platform designed to help employees showcase their career journey, skills, and achievements.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employees with an organized and professional way to present their resumes, technical skills, and career aspirations.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enables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uploads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skill highlighting, and career tracking, making it easier for HR and management to evaluate employee growth.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also serves as a tool for employees to demonstrate their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corporate readiness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enhance their visibility within organizations.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DCE802E-1905-1145-0B06-7E55EDB84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4816"/>
            <a:ext cx="78486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Corporate Employees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~To create and maintain their career portfolio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~To upload resumes, showcase skills, and track career 	growth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 (HR) Teams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~To access and review employee portfolios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~To evaluate employee progress, skills, and suitability for 	roles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Corporate Managers / Employers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~To identify skilled employees for promotions, projects, 	and opportunities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~To make data-driven career development decisions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73D48A3-BD86-29B0-4FCB-2ACCEF92C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443698"/>
            <a:ext cx="54102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HTML5, CSS3,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Resume Upload: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input with form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Responsive layout using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GitHub for code management &amp;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User-centered design, modular coding, responsive web 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D612D1-38A3-DB0F-1EBA-C33F31E5B897}"/>
              </a:ext>
            </a:extLst>
          </p:cNvPr>
          <p:cNvSpPr txBox="1"/>
          <p:nvPr/>
        </p:nvSpPr>
        <p:spPr>
          <a:xfrm>
            <a:off x="990600" y="1710214"/>
            <a:ext cx="778101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&amp; Navigation Bar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Provides quick access to sections (Home, About, Skills, Resume Upload, Contact)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Section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Introduction and career objective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Brief description about employee background and aspirations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Highlights both soft skills and technical skills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Upload Section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Allows employees to upload their resume for HR review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Provides email and phone details for communication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Copyright and portfolio identity</a:t>
            </a:r>
          </a:p>
          <a:p>
            <a:endParaRPr lang="en-IN" sz="24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E5865C-C41D-BB81-BC6E-651748428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52600"/>
            <a:ext cx="792480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Profile Showcase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Displays career objectives, skills, and background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Upload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Employees can upload their latest resumes for HR review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Highlighting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Separate section for both soft skills and technical skills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Works across devices (desktop, tablet, mobile)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Navigation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Easy access to all sections through a clean header menu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Provides direct communication details for 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1986</TotalTime>
  <Words>641</Words>
  <Application>Microsoft Office PowerPoint</Application>
  <PresentationFormat>Widescreen</PresentationFormat>
  <Paragraphs>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DHAARANI D</cp:lastModifiedBy>
  <cp:revision>24</cp:revision>
  <dcterms:created xsi:type="dcterms:W3CDTF">2024-03-29T15:07:22Z</dcterms:created>
  <dcterms:modified xsi:type="dcterms:W3CDTF">2025-09-10T13:09:11Z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