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7" r:id="rId3"/>
    <p:sldId id="268" r:id="rId4"/>
    <p:sldId id="273" r:id="rId5"/>
    <p:sldId id="271" r:id="rId6"/>
    <p:sldId id="261" r:id="rId7"/>
    <p:sldId id="274" r:id="rId8"/>
    <p:sldId id="275" r:id="rId9"/>
    <p:sldId id="276" r:id="rId10"/>
    <p:sldId id="277" r:id="rId11"/>
    <p:sldId id="278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86" d="100"/>
          <a:sy n="86" d="100"/>
        </p:scale>
        <p:origin x="514" y="6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12/16/2017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12/16/2017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12/16/2017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Flight Attitude Simulator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Mounika</a:t>
            </a:r>
            <a:r>
              <a:rPr lang="en-US" dirty="0"/>
              <a:t> </a:t>
            </a:r>
            <a:r>
              <a:rPr lang="en-US" dirty="0" err="1"/>
              <a:t>Edula</a:t>
            </a:r>
            <a:r>
              <a:rPr lang="en-US" dirty="0"/>
              <a:t>, Jayakrishnan HJ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data rates </a:t>
            </a:r>
          </a:p>
          <a:p>
            <a:r>
              <a:rPr lang="en-US" dirty="0"/>
              <a:t>I2C sampling and acquisition rates</a:t>
            </a:r>
          </a:p>
        </p:txBody>
      </p:sp>
    </p:spTree>
    <p:extLst>
      <p:ext uri="{BB962C8B-B14F-4D97-AF65-F5344CB8AC3E}">
        <p14:creationId xmlns:p14="http://schemas.microsoft.com/office/powerpoint/2010/main" val="30438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Biggest Learning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Interfacing different Operating Systems</a:t>
            </a:r>
          </a:p>
          <a:p>
            <a:r>
              <a:rPr lang="en-US" dirty="0"/>
              <a:t>Having a fall </a:t>
            </a:r>
            <a:r>
              <a:rPr lang="en-US"/>
              <a:t>back plan</a:t>
            </a:r>
          </a:p>
        </p:txBody>
      </p:sp>
    </p:spTree>
    <p:extLst>
      <p:ext uri="{BB962C8B-B14F-4D97-AF65-F5344CB8AC3E}">
        <p14:creationId xmlns:p14="http://schemas.microsoft.com/office/powerpoint/2010/main" val="268936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  <a:p>
            <a:r>
              <a:rPr lang="en-US" dirty="0"/>
              <a:t>Communication interface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Hardest Part to Implement</a:t>
            </a:r>
          </a:p>
          <a:p>
            <a:r>
              <a:rPr lang="en-US" dirty="0"/>
              <a:t>Epic Failures</a:t>
            </a:r>
          </a:p>
          <a:p>
            <a:r>
              <a:rPr lang="en-US" dirty="0"/>
              <a:t>Biggest Learning Point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Tiva</a:t>
            </a:r>
            <a:r>
              <a:rPr lang="en-US" dirty="0"/>
              <a:t> TM4c1294 Side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36" y="2209800"/>
            <a:ext cx="5872576" cy="3352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F3FC02-0BE7-47DC-B236-D15068199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612" y="2564606"/>
            <a:ext cx="4053486" cy="264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BeagleBone</a:t>
            </a:r>
            <a:r>
              <a:rPr lang="en-US" dirty="0"/>
              <a:t> side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5B5CAE-7DF3-4B39-B30B-1F5944138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037" y="2438401"/>
            <a:ext cx="6505575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40797D-8F9C-41FC-A9F0-7255E4FCD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269" y="4186237"/>
            <a:ext cx="3262312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2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Interface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93436" y="1752600"/>
            <a:ext cx="89967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Sensors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IMU MPU-9250--(I2C interface)--</a:t>
            </a:r>
            <a:r>
              <a:rPr lang="en-US" dirty="0" err="1"/>
              <a:t>Tiva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EEPROM--(HAL)—</a:t>
            </a:r>
            <a:r>
              <a:rPr lang="en-US" dirty="0" err="1"/>
              <a:t>Tiva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Feedback based Actuation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4 LEDs –GPIO—</a:t>
            </a:r>
            <a:r>
              <a:rPr lang="en-US" dirty="0" err="1"/>
              <a:t>BeagleBone</a:t>
            </a:r>
            <a:endParaRPr lang="en-US" dirty="0"/>
          </a:p>
          <a:p>
            <a:endParaRPr lang="en-US" dirty="0"/>
          </a:p>
          <a:p>
            <a:r>
              <a:rPr lang="en-US" dirty="0"/>
              <a:t>Message type</a:t>
            </a:r>
          </a:p>
          <a:p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{ float(</a:t>
            </a:r>
            <a:r>
              <a:rPr lang="en-US" dirty="0" err="1"/>
              <a:t>x_ddot</a:t>
            </a:r>
            <a:r>
              <a:rPr lang="en-US" dirty="0"/>
              <a:t>, </a:t>
            </a:r>
            <a:r>
              <a:rPr lang="en-US" dirty="0" err="1"/>
              <a:t>y_ddot</a:t>
            </a:r>
            <a:r>
              <a:rPr lang="en-US" dirty="0"/>
              <a:t>, </a:t>
            </a:r>
            <a:r>
              <a:rPr lang="en-US" dirty="0" err="1"/>
              <a:t>z_ddot</a:t>
            </a:r>
            <a:r>
              <a:rPr lang="en-US" dirty="0"/>
              <a:t>, </a:t>
            </a:r>
            <a:r>
              <a:rPr lang="en-US" dirty="0" err="1"/>
              <a:t>pitch_dot</a:t>
            </a:r>
            <a:r>
              <a:rPr lang="en-US" dirty="0"/>
              <a:t>, </a:t>
            </a:r>
            <a:r>
              <a:rPr lang="en-US" dirty="0" err="1"/>
              <a:t>roll_dot</a:t>
            </a:r>
            <a:r>
              <a:rPr lang="en-US" dirty="0"/>
              <a:t>, </a:t>
            </a:r>
            <a:r>
              <a:rPr lang="en-US" dirty="0" err="1"/>
              <a:t>yaw_dot</a:t>
            </a:r>
            <a:r>
              <a:rPr lang="en-US" dirty="0"/>
              <a:t>)}</a:t>
            </a:r>
            <a:r>
              <a:rPr lang="en-US" dirty="0" err="1"/>
              <a:t>IMU_data_t</a:t>
            </a:r>
            <a:r>
              <a:rPr lang="en-US" dirty="0"/>
              <a:t>;</a:t>
            </a:r>
          </a:p>
          <a:p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{uint8_t ( LED1, LED2, LED3, LED4)}</a:t>
            </a:r>
            <a:r>
              <a:rPr lang="en-US" dirty="0" err="1"/>
              <a:t>LED_t</a:t>
            </a:r>
            <a:r>
              <a:rPr lang="en-US" dirty="0"/>
              <a:t>;</a:t>
            </a:r>
          </a:p>
          <a:p>
            <a:r>
              <a:rPr lang="en-US" dirty="0" err="1"/>
              <a:t>Typedef</a:t>
            </a:r>
            <a:r>
              <a:rPr lang="en-US" dirty="0"/>
              <a:t> Union {</a:t>
            </a:r>
            <a:r>
              <a:rPr lang="en-US" dirty="0" err="1"/>
              <a:t>IMUdata_t</a:t>
            </a:r>
            <a:r>
              <a:rPr lang="en-US" dirty="0"/>
              <a:t> </a:t>
            </a:r>
            <a:r>
              <a:rPr lang="en-US" dirty="0" err="1"/>
              <a:t>IMUdata</a:t>
            </a:r>
            <a:r>
              <a:rPr lang="en-US" dirty="0"/>
              <a:t>, </a:t>
            </a:r>
            <a:r>
              <a:rPr lang="en-US" dirty="0" err="1"/>
              <a:t>LED_t</a:t>
            </a:r>
            <a:r>
              <a:rPr lang="en-US" dirty="0"/>
              <a:t> LED, char </a:t>
            </a:r>
            <a:r>
              <a:rPr lang="en-US" dirty="0" err="1"/>
              <a:t>logger_data</a:t>
            </a:r>
            <a:r>
              <a:rPr lang="en-US" dirty="0"/>
              <a:t>[SIZE]}</a:t>
            </a:r>
            <a:r>
              <a:rPr lang="en-US" dirty="0" err="1"/>
              <a:t>data_t</a:t>
            </a:r>
            <a:r>
              <a:rPr lang="en-US" dirty="0"/>
              <a:t>;</a:t>
            </a:r>
          </a:p>
          <a:p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{ </a:t>
            </a:r>
            <a:r>
              <a:rPr lang="en-US" dirty="0" err="1"/>
              <a:t>status_t</a:t>
            </a:r>
            <a:r>
              <a:rPr lang="en-US" dirty="0"/>
              <a:t> status, </a:t>
            </a:r>
            <a:r>
              <a:rPr lang="en-US" dirty="0" err="1"/>
              <a:t>state_t</a:t>
            </a:r>
            <a:r>
              <a:rPr lang="en-US" dirty="0"/>
              <a:t> state, char timestamp[SIZE], </a:t>
            </a:r>
            <a:r>
              <a:rPr lang="en-US" dirty="0" err="1"/>
              <a:t>data_t</a:t>
            </a:r>
            <a:r>
              <a:rPr lang="en-US" dirty="0"/>
              <a:t> data}</a:t>
            </a:r>
            <a:r>
              <a:rPr lang="en-US" dirty="0" err="1"/>
              <a:t>message_t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queues transport messages of type </a:t>
            </a:r>
            <a:r>
              <a:rPr lang="en-US" dirty="0" err="1"/>
              <a:t>message_t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Logging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Timestamp [Type of message] Message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9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Ensured IMU value by observing the acceleration value. One value has to be g.</a:t>
            </a:r>
          </a:p>
          <a:p>
            <a:r>
              <a:rPr lang="en-US" dirty="0"/>
              <a:t>EEPROM: wrote out and read the same value</a:t>
            </a:r>
          </a:p>
          <a:p>
            <a:r>
              <a:rPr lang="en-US" dirty="0"/>
              <a:t>Tested LED in loopback and used LED blink for feedback</a:t>
            </a:r>
          </a:p>
          <a:p>
            <a:r>
              <a:rPr lang="en-US" dirty="0"/>
              <a:t>We tested UART in loopback mode (</a:t>
            </a:r>
            <a:r>
              <a:rPr lang="en-US" dirty="0" err="1"/>
              <a:t>minicom</a:t>
            </a:r>
            <a:r>
              <a:rPr lang="en-US" dirty="0"/>
              <a:t>) in BBG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8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Hardest Part to Implement &amp; Epic Failure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LWIP sockets</a:t>
            </a:r>
          </a:p>
        </p:txBody>
      </p:sp>
    </p:spTree>
    <p:extLst>
      <p:ext uri="{BB962C8B-B14F-4D97-AF65-F5344CB8AC3E}">
        <p14:creationId xmlns:p14="http://schemas.microsoft.com/office/powerpoint/2010/main" val="73098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111</TotalTime>
  <Words>265</Words>
  <Application>Microsoft Office PowerPoint</Application>
  <PresentationFormat>Custom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Euphemia</vt:lpstr>
      <vt:lpstr>Math 16x9</vt:lpstr>
      <vt:lpstr>Flight Attitude Simulator</vt:lpstr>
      <vt:lpstr>Overview</vt:lpstr>
      <vt:lpstr>Software Architecture</vt:lpstr>
      <vt:lpstr>Software Architecture</vt:lpstr>
      <vt:lpstr>Communication Interface</vt:lpstr>
      <vt:lpstr>Demo</vt:lpstr>
      <vt:lpstr>Example Logging information</vt:lpstr>
      <vt:lpstr>Testing</vt:lpstr>
      <vt:lpstr>Hardest Part to Implement &amp; Epic Failure</vt:lpstr>
      <vt:lpstr>Worst Bug</vt:lpstr>
      <vt:lpstr>Biggest Learning 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Attitude Simulator</dc:title>
  <dc:creator>Jayakrishnan Hj</dc:creator>
  <cp:lastModifiedBy>Mounika Reddy Edula</cp:lastModifiedBy>
  <cp:revision>13</cp:revision>
  <dcterms:created xsi:type="dcterms:W3CDTF">2017-12-12T10:58:26Z</dcterms:created>
  <dcterms:modified xsi:type="dcterms:W3CDTF">2017-12-17T01:16:25Z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