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79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5614B-7C3D-4474-9311-C928C4524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9C8BB4-6A41-4704-B0A6-89382A3F2640}">
      <dgm:prSet/>
      <dgm:spPr/>
      <dgm:t>
        <a:bodyPr/>
        <a:lstStyle/>
        <a:p>
          <a:r>
            <a:rPr lang="en-US" dirty="0"/>
            <a:t>After all, researching ransomware techniques and encryption strategies is that simple these days.</a:t>
          </a:r>
          <a:br>
            <a:rPr lang="en-US" dirty="0"/>
          </a:br>
          <a:endParaRPr lang="en-US" dirty="0"/>
        </a:p>
      </dgm:t>
    </dgm:pt>
    <dgm:pt modelId="{C6FEC8AC-8E70-4131-9182-72B7734DD981}" type="parTrans" cxnId="{8F80C40E-7D46-4C8D-A094-01E35B4CB08F}">
      <dgm:prSet/>
      <dgm:spPr/>
      <dgm:t>
        <a:bodyPr/>
        <a:lstStyle/>
        <a:p>
          <a:endParaRPr lang="en-US"/>
        </a:p>
      </dgm:t>
    </dgm:pt>
    <dgm:pt modelId="{81394822-7438-4E8D-9017-E166A46B7ED8}" type="sibTrans" cxnId="{8F80C40E-7D46-4C8D-A094-01E35B4CB08F}">
      <dgm:prSet/>
      <dgm:spPr/>
      <dgm:t>
        <a:bodyPr/>
        <a:lstStyle/>
        <a:p>
          <a:endParaRPr lang="en-US"/>
        </a:p>
      </dgm:t>
    </dgm:pt>
    <dgm:pt modelId="{42E0AC1D-5CE2-4208-9A01-F1806B9F9FF9}">
      <dgm:prSet/>
      <dgm:spPr/>
      <dgm:t>
        <a:bodyPr/>
        <a:lstStyle/>
        <a:p>
          <a:r>
            <a:rPr lang="en-US" dirty="0"/>
            <a:t>Development of a custom encryption tool (AES-256) for file encryption</a:t>
          </a:r>
          <a:br>
            <a:rPr lang="en-US" dirty="0"/>
          </a:br>
          <a:endParaRPr lang="en-US" dirty="0"/>
        </a:p>
      </dgm:t>
    </dgm:pt>
    <dgm:pt modelId="{2C822761-CC48-43E4-940A-CC566185DE7A}" type="parTrans" cxnId="{787D74DE-A54D-4EB8-92DF-FE0F19E156D1}">
      <dgm:prSet/>
      <dgm:spPr/>
      <dgm:t>
        <a:bodyPr/>
        <a:lstStyle/>
        <a:p>
          <a:endParaRPr lang="en-US"/>
        </a:p>
      </dgm:t>
    </dgm:pt>
    <dgm:pt modelId="{03E7090A-FC3D-4433-95C5-047E18A757B8}" type="sibTrans" cxnId="{787D74DE-A54D-4EB8-92DF-FE0F19E156D1}">
      <dgm:prSet/>
      <dgm:spPr/>
      <dgm:t>
        <a:bodyPr/>
        <a:lstStyle/>
        <a:p>
          <a:endParaRPr lang="en-US"/>
        </a:p>
      </dgm:t>
    </dgm:pt>
    <dgm:pt modelId="{2DF94E51-9F38-4165-BECA-0A3522549FC2}">
      <dgm:prSet/>
      <dgm:spPr/>
      <dgm:t>
        <a:bodyPr/>
        <a:lstStyle/>
        <a:p>
          <a:r>
            <a:rPr lang="en-US" dirty="0"/>
            <a:t>The malicious PDF was created using Metasploit as infection vector.</a:t>
          </a:r>
          <a:br>
            <a:rPr lang="en-US" dirty="0"/>
          </a:br>
          <a:endParaRPr lang="en-US" dirty="0"/>
        </a:p>
      </dgm:t>
    </dgm:pt>
    <dgm:pt modelId="{67CC125E-F82C-4499-AB2A-2F5D4C25CEE1}" type="parTrans" cxnId="{A1979388-34CA-4F0D-B519-CB51C00B1F56}">
      <dgm:prSet/>
      <dgm:spPr/>
      <dgm:t>
        <a:bodyPr/>
        <a:lstStyle/>
        <a:p>
          <a:endParaRPr lang="en-US"/>
        </a:p>
      </dgm:t>
    </dgm:pt>
    <dgm:pt modelId="{98E05DDB-FB25-411F-9DCC-CA14D6F1DE57}" type="sibTrans" cxnId="{A1979388-34CA-4F0D-B519-CB51C00B1F56}">
      <dgm:prSet/>
      <dgm:spPr/>
      <dgm:t>
        <a:bodyPr/>
        <a:lstStyle/>
        <a:p>
          <a:endParaRPr lang="en-US"/>
        </a:p>
      </dgm:t>
    </dgm:pt>
    <dgm:pt modelId="{531AF486-75B5-48FA-B770-E7015CB19DC4}">
      <dgm:prSet/>
      <dgm:spPr/>
      <dgm:t>
        <a:bodyPr/>
        <a:lstStyle/>
        <a:p>
          <a:r>
            <a:rPr lang="en-US" dirty="0"/>
            <a:t>Monitoring system using OSSEC and python watchdog library.</a:t>
          </a:r>
          <a:br>
            <a:rPr lang="en-US" dirty="0"/>
          </a:br>
          <a:endParaRPr lang="en-US" dirty="0"/>
        </a:p>
      </dgm:t>
    </dgm:pt>
    <dgm:pt modelId="{0E92DD02-AD19-444F-B351-F35C49E46AC7}" type="parTrans" cxnId="{FF8208F8-F048-4E90-8836-27A5C174460E}">
      <dgm:prSet/>
      <dgm:spPr/>
      <dgm:t>
        <a:bodyPr/>
        <a:lstStyle/>
        <a:p>
          <a:endParaRPr lang="en-US"/>
        </a:p>
      </dgm:t>
    </dgm:pt>
    <dgm:pt modelId="{65935DC7-896F-4053-AE42-B476482F5FF4}" type="sibTrans" cxnId="{FF8208F8-F048-4E90-8836-27A5C174460E}">
      <dgm:prSet/>
      <dgm:spPr/>
      <dgm:t>
        <a:bodyPr/>
        <a:lstStyle/>
        <a:p>
          <a:endParaRPr lang="en-US"/>
        </a:p>
      </dgm:t>
    </dgm:pt>
    <dgm:pt modelId="{F9869633-9D17-4EE9-8938-2D00F186B989}">
      <dgm:prSet/>
      <dgm:spPr/>
      <dgm:t>
        <a:bodyPr/>
        <a:lstStyle/>
        <a:p>
          <a:r>
            <a:rPr lang="en-US" dirty="0"/>
            <a:t>File integrity checks as well as hash comparisons for real-time detection</a:t>
          </a:r>
          <a:br>
            <a:rPr lang="en-US" dirty="0"/>
          </a:br>
          <a:endParaRPr lang="en-US" dirty="0"/>
        </a:p>
      </dgm:t>
    </dgm:pt>
    <dgm:pt modelId="{8A3BD07D-6695-4F0B-8EB8-3FBB2449A06F}" type="parTrans" cxnId="{D2028074-452C-4DEA-B531-F779F974BBB5}">
      <dgm:prSet/>
      <dgm:spPr/>
      <dgm:t>
        <a:bodyPr/>
        <a:lstStyle/>
        <a:p>
          <a:endParaRPr lang="en-US"/>
        </a:p>
      </dgm:t>
    </dgm:pt>
    <dgm:pt modelId="{18201B28-6356-46D0-9E1B-52B0A760FED9}" type="sibTrans" cxnId="{D2028074-452C-4DEA-B531-F779F974BBB5}">
      <dgm:prSet/>
      <dgm:spPr/>
      <dgm:t>
        <a:bodyPr/>
        <a:lstStyle/>
        <a:p>
          <a:endParaRPr lang="en-US"/>
        </a:p>
      </dgm:t>
    </dgm:pt>
    <dgm:pt modelId="{258E5860-5270-4134-83B7-952C5223C25C}">
      <dgm:prSet/>
      <dgm:spPr/>
      <dgm:t>
        <a:bodyPr/>
        <a:lstStyle/>
        <a:p>
          <a:r>
            <a:rPr lang="en-US"/>
            <a:t>This is mitigation by changing file permission, quarantine and restore from backup.</a:t>
          </a:r>
          <a:br>
            <a:rPr lang="en-US"/>
          </a:br>
          <a:endParaRPr lang="en-US"/>
        </a:p>
      </dgm:t>
    </dgm:pt>
    <dgm:pt modelId="{F65C6F94-95BE-4989-A517-0B011359BE0E}" type="parTrans" cxnId="{1DAD5F82-8C20-49C1-81DA-28DDC8972AA8}">
      <dgm:prSet/>
      <dgm:spPr/>
      <dgm:t>
        <a:bodyPr/>
        <a:lstStyle/>
        <a:p>
          <a:endParaRPr lang="en-US"/>
        </a:p>
      </dgm:t>
    </dgm:pt>
    <dgm:pt modelId="{938E7605-362C-440C-A9EF-B6A7E8859D1F}" type="sibTrans" cxnId="{1DAD5F82-8C20-49C1-81DA-28DDC8972AA8}">
      <dgm:prSet/>
      <dgm:spPr/>
      <dgm:t>
        <a:bodyPr/>
        <a:lstStyle/>
        <a:p>
          <a:endParaRPr lang="en-US"/>
        </a:p>
      </dgm:t>
    </dgm:pt>
    <dgm:pt modelId="{2505C8E3-C89B-4EC2-AA75-BAF0B6C16043}">
      <dgm:prSet/>
      <dgm:spPr/>
      <dgm:t>
        <a:bodyPr/>
        <a:lstStyle/>
        <a:p>
          <a:r>
            <a:rPr lang="en-US" dirty="0"/>
            <a:t>The following phases were Research, Encryption, Infection, Monitoring, Detection, Mitigation.</a:t>
          </a:r>
        </a:p>
      </dgm:t>
    </dgm:pt>
    <dgm:pt modelId="{4E05FEDB-D7E5-4B48-8B6D-85D15090C9A8}" type="parTrans" cxnId="{D0972409-61FE-44BB-8AD4-AF5F7E9E8730}">
      <dgm:prSet/>
      <dgm:spPr/>
      <dgm:t>
        <a:bodyPr/>
        <a:lstStyle/>
        <a:p>
          <a:endParaRPr lang="en-US"/>
        </a:p>
      </dgm:t>
    </dgm:pt>
    <dgm:pt modelId="{294A858D-21A8-4BE6-848C-EB2348D2FD08}" type="sibTrans" cxnId="{D0972409-61FE-44BB-8AD4-AF5F7E9E8730}">
      <dgm:prSet/>
      <dgm:spPr/>
      <dgm:t>
        <a:bodyPr/>
        <a:lstStyle/>
        <a:p>
          <a:endParaRPr lang="en-US"/>
        </a:p>
      </dgm:t>
    </dgm:pt>
    <dgm:pt modelId="{0F5A11B0-73F2-4CBF-9A35-E45FF03FB426}" type="pres">
      <dgm:prSet presAssocID="{5A55614B-7C3D-4474-9311-C928C4524898}" presName="root" presStyleCnt="0">
        <dgm:presLayoutVars>
          <dgm:dir/>
          <dgm:resizeHandles val="exact"/>
        </dgm:presLayoutVars>
      </dgm:prSet>
      <dgm:spPr/>
    </dgm:pt>
    <dgm:pt modelId="{B4E50CE3-276E-43B0-B7E5-5D4497CF95DD}" type="pres">
      <dgm:prSet presAssocID="{3D9C8BB4-6A41-4704-B0A6-89382A3F2640}" presName="compNode" presStyleCnt="0"/>
      <dgm:spPr/>
    </dgm:pt>
    <dgm:pt modelId="{E28A9671-E8D8-434E-86B9-991A8D848E1C}" type="pres">
      <dgm:prSet presAssocID="{3D9C8BB4-6A41-4704-B0A6-89382A3F2640}" presName="bgRect" presStyleLbl="bgShp" presStyleIdx="0" presStyleCnt="7"/>
      <dgm:spPr/>
    </dgm:pt>
    <dgm:pt modelId="{B2B0A2DD-F760-4ADB-BEA9-FE9A5545001F}" type="pres">
      <dgm:prSet presAssocID="{3D9C8BB4-6A41-4704-B0A6-89382A3F264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279C530E-2A9E-40F4-88B0-15E583236CAC}" type="pres">
      <dgm:prSet presAssocID="{3D9C8BB4-6A41-4704-B0A6-89382A3F2640}" presName="spaceRect" presStyleCnt="0"/>
      <dgm:spPr/>
    </dgm:pt>
    <dgm:pt modelId="{A7AF3BCF-1FD3-4EAA-9B4D-344D83543AA4}" type="pres">
      <dgm:prSet presAssocID="{3D9C8BB4-6A41-4704-B0A6-89382A3F2640}" presName="parTx" presStyleLbl="revTx" presStyleIdx="0" presStyleCnt="7">
        <dgm:presLayoutVars>
          <dgm:chMax val="0"/>
          <dgm:chPref val="0"/>
        </dgm:presLayoutVars>
      </dgm:prSet>
      <dgm:spPr/>
    </dgm:pt>
    <dgm:pt modelId="{B3A1D61F-7221-4764-AF26-54855C0AF4E1}" type="pres">
      <dgm:prSet presAssocID="{81394822-7438-4E8D-9017-E166A46B7ED8}" presName="sibTrans" presStyleCnt="0"/>
      <dgm:spPr/>
    </dgm:pt>
    <dgm:pt modelId="{43A63D11-6277-447E-8F27-215EDDBA750A}" type="pres">
      <dgm:prSet presAssocID="{42E0AC1D-5CE2-4208-9A01-F1806B9F9FF9}" presName="compNode" presStyleCnt="0"/>
      <dgm:spPr/>
    </dgm:pt>
    <dgm:pt modelId="{5BF720CB-57A3-407E-ACD7-BFEB2B130358}" type="pres">
      <dgm:prSet presAssocID="{42E0AC1D-5CE2-4208-9A01-F1806B9F9FF9}" presName="bgRect" presStyleLbl="bgShp" presStyleIdx="1" presStyleCnt="7"/>
      <dgm:spPr/>
    </dgm:pt>
    <dgm:pt modelId="{E0EEB07F-586E-479D-B961-D1CE2BFE59A4}" type="pres">
      <dgm:prSet presAssocID="{42E0AC1D-5CE2-4208-9A01-F1806B9F9F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8467AA4-1C0C-4089-AA80-3D1C65446417}" type="pres">
      <dgm:prSet presAssocID="{42E0AC1D-5CE2-4208-9A01-F1806B9F9FF9}" presName="spaceRect" presStyleCnt="0"/>
      <dgm:spPr/>
    </dgm:pt>
    <dgm:pt modelId="{E0ED8C4D-6E95-4FDD-99DF-A04DAFA5E33B}" type="pres">
      <dgm:prSet presAssocID="{42E0AC1D-5CE2-4208-9A01-F1806B9F9FF9}" presName="parTx" presStyleLbl="revTx" presStyleIdx="1" presStyleCnt="7">
        <dgm:presLayoutVars>
          <dgm:chMax val="0"/>
          <dgm:chPref val="0"/>
        </dgm:presLayoutVars>
      </dgm:prSet>
      <dgm:spPr/>
    </dgm:pt>
    <dgm:pt modelId="{F17CFE85-3D82-4649-A8BD-E16F6C106C59}" type="pres">
      <dgm:prSet presAssocID="{03E7090A-FC3D-4433-95C5-047E18A757B8}" presName="sibTrans" presStyleCnt="0"/>
      <dgm:spPr/>
    </dgm:pt>
    <dgm:pt modelId="{BAB61286-1C3C-412E-BC9E-AC7D3FD4F2AA}" type="pres">
      <dgm:prSet presAssocID="{2DF94E51-9F38-4165-BECA-0A3522549FC2}" presName="compNode" presStyleCnt="0"/>
      <dgm:spPr/>
    </dgm:pt>
    <dgm:pt modelId="{7A3D130C-CBCB-463F-998B-CF654F04A103}" type="pres">
      <dgm:prSet presAssocID="{2DF94E51-9F38-4165-BECA-0A3522549FC2}" presName="bgRect" presStyleLbl="bgShp" presStyleIdx="2" presStyleCnt="7"/>
      <dgm:spPr/>
    </dgm:pt>
    <dgm:pt modelId="{5AAB188C-BE65-4EEB-B9B1-6DDB53A6CF51}" type="pres">
      <dgm:prSet presAssocID="{2DF94E51-9F38-4165-BECA-0A3522549FC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41201595-38AD-4350-AF71-26266CED22DE}" type="pres">
      <dgm:prSet presAssocID="{2DF94E51-9F38-4165-BECA-0A3522549FC2}" presName="spaceRect" presStyleCnt="0"/>
      <dgm:spPr/>
    </dgm:pt>
    <dgm:pt modelId="{F5CDBA4D-0E93-420B-A637-B9319C75DF16}" type="pres">
      <dgm:prSet presAssocID="{2DF94E51-9F38-4165-BECA-0A3522549FC2}" presName="parTx" presStyleLbl="revTx" presStyleIdx="2" presStyleCnt="7">
        <dgm:presLayoutVars>
          <dgm:chMax val="0"/>
          <dgm:chPref val="0"/>
        </dgm:presLayoutVars>
      </dgm:prSet>
      <dgm:spPr/>
    </dgm:pt>
    <dgm:pt modelId="{F2E9FF14-DBF0-4F8A-BA3F-40AC6C8DED95}" type="pres">
      <dgm:prSet presAssocID="{98E05DDB-FB25-411F-9DCC-CA14D6F1DE57}" presName="sibTrans" presStyleCnt="0"/>
      <dgm:spPr/>
    </dgm:pt>
    <dgm:pt modelId="{8A57EE11-6EE1-411B-862B-62F53A9FAC61}" type="pres">
      <dgm:prSet presAssocID="{531AF486-75B5-48FA-B770-E7015CB19DC4}" presName="compNode" presStyleCnt="0"/>
      <dgm:spPr/>
    </dgm:pt>
    <dgm:pt modelId="{6C016A77-8A17-4B42-A9D0-6F5C7FFFD1A8}" type="pres">
      <dgm:prSet presAssocID="{531AF486-75B5-48FA-B770-E7015CB19DC4}" presName="bgRect" presStyleLbl="bgShp" presStyleIdx="3" presStyleCnt="7"/>
      <dgm:spPr/>
    </dgm:pt>
    <dgm:pt modelId="{DBB66DA1-2324-4309-8B8A-46B09E9AFA0E}" type="pres">
      <dgm:prSet presAssocID="{531AF486-75B5-48FA-B770-E7015CB19DC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Dog"/>
        </a:ext>
      </dgm:extLst>
    </dgm:pt>
    <dgm:pt modelId="{6DE450A7-A6DC-49F3-A0E6-36E3DD6C057B}" type="pres">
      <dgm:prSet presAssocID="{531AF486-75B5-48FA-B770-E7015CB19DC4}" presName="spaceRect" presStyleCnt="0"/>
      <dgm:spPr/>
    </dgm:pt>
    <dgm:pt modelId="{10617224-0523-42ED-A111-6E86BAF404CA}" type="pres">
      <dgm:prSet presAssocID="{531AF486-75B5-48FA-B770-E7015CB19DC4}" presName="parTx" presStyleLbl="revTx" presStyleIdx="3" presStyleCnt="7">
        <dgm:presLayoutVars>
          <dgm:chMax val="0"/>
          <dgm:chPref val="0"/>
        </dgm:presLayoutVars>
      </dgm:prSet>
      <dgm:spPr/>
    </dgm:pt>
    <dgm:pt modelId="{3AE238F4-5B56-45FD-A4DA-DC3BE5B840D2}" type="pres">
      <dgm:prSet presAssocID="{65935DC7-896F-4053-AE42-B476482F5FF4}" presName="sibTrans" presStyleCnt="0"/>
      <dgm:spPr/>
    </dgm:pt>
    <dgm:pt modelId="{9632A443-E99E-4A76-B09C-7984EC0126B4}" type="pres">
      <dgm:prSet presAssocID="{F9869633-9D17-4EE9-8938-2D00F186B989}" presName="compNode" presStyleCnt="0"/>
      <dgm:spPr/>
    </dgm:pt>
    <dgm:pt modelId="{D6AC8CCC-FBE7-413C-826A-73B6FA6B26C9}" type="pres">
      <dgm:prSet presAssocID="{F9869633-9D17-4EE9-8938-2D00F186B989}" presName="bgRect" presStyleLbl="bgShp" presStyleIdx="4" presStyleCnt="7"/>
      <dgm:spPr/>
    </dgm:pt>
    <dgm:pt modelId="{B69D9F95-C3F4-44DA-B135-B24FD58D1979}" type="pres">
      <dgm:prSet presAssocID="{F9869633-9D17-4EE9-8938-2D00F186B98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91D2CB1-A7C2-4C45-9451-1AB6E035D85B}" type="pres">
      <dgm:prSet presAssocID="{F9869633-9D17-4EE9-8938-2D00F186B989}" presName="spaceRect" presStyleCnt="0"/>
      <dgm:spPr/>
    </dgm:pt>
    <dgm:pt modelId="{E7434CCD-7118-4B6D-838C-1A4965870B3D}" type="pres">
      <dgm:prSet presAssocID="{F9869633-9D17-4EE9-8938-2D00F186B989}" presName="parTx" presStyleLbl="revTx" presStyleIdx="4" presStyleCnt="7">
        <dgm:presLayoutVars>
          <dgm:chMax val="0"/>
          <dgm:chPref val="0"/>
        </dgm:presLayoutVars>
      </dgm:prSet>
      <dgm:spPr/>
    </dgm:pt>
    <dgm:pt modelId="{873A7826-4A02-4BC5-96BA-519B3B9BDFE6}" type="pres">
      <dgm:prSet presAssocID="{18201B28-6356-46D0-9E1B-52B0A760FED9}" presName="sibTrans" presStyleCnt="0"/>
      <dgm:spPr/>
    </dgm:pt>
    <dgm:pt modelId="{5DAA1339-D34A-4CD1-94AA-737FB8A0EC19}" type="pres">
      <dgm:prSet presAssocID="{258E5860-5270-4134-83B7-952C5223C25C}" presName="compNode" presStyleCnt="0"/>
      <dgm:spPr/>
    </dgm:pt>
    <dgm:pt modelId="{93881C08-F471-4746-9DCA-DAFBA1965EEA}" type="pres">
      <dgm:prSet presAssocID="{258E5860-5270-4134-83B7-952C5223C25C}" presName="bgRect" presStyleLbl="bgShp" presStyleIdx="5" presStyleCnt="7"/>
      <dgm:spPr/>
    </dgm:pt>
    <dgm:pt modelId="{C476F365-A096-4DA9-AC20-8A1CE1C7C288}" type="pres">
      <dgm:prSet presAssocID="{258E5860-5270-4134-83B7-952C5223C25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56D51659-3437-45D3-BDE1-E97EAE1830B6}" type="pres">
      <dgm:prSet presAssocID="{258E5860-5270-4134-83B7-952C5223C25C}" presName="spaceRect" presStyleCnt="0"/>
      <dgm:spPr/>
    </dgm:pt>
    <dgm:pt modelId="{958BA9FB-CC1E-404E-9C04-A9D925B5516F}" type="pres">
      <dgm:prSet presAssocID="{258E5860-5270-4134-83B7-952C5223C25C}" presName="parTx" presStyleLbl="revTx" presStyleIdx="5" presStyleCnt="7">
        <dgm:presLayoutVars>
          <dgm:chMax val="0"/>
          <dgm:chPref val="0"/>
        </dgm:presLayoutVars>
      </dgm:prSet>
      <dgm:spPr/>
    </dgm:pt>
    <dgm:pt modelId="{C1237D63-D241-478A-97A9-DD1CAC081B93}" type="pres">
      <dgm:prSet presAssocID="{938E7605-362C-440C-A9EF-B6A7E8859D1F}" presName="sibTrans" presStyleCnt="0"/>
      <dgm:spPr/>
    </dgm:pt>
    <dgm:pt modelId="{7C80D8AD-2F31-4F66-BBEB-81D2275F1743}" type="pres">
      <dgm:prSet presAssocID="{2505C8E3-C89B-4EC2-AA75-BAF0B6C16043}" presName="compNode" presStyleCnt="0"/>
      <dgm:spPr/>
    </dgm:pt>
    <dgm:pt modelId="{A8A67773-6B3D-4FD5-AE39-813D426A16DD}" type="pres">
      <dgm:prSet presAssocID="{2505C8E3-C89B-4EC2-AA75-BAF0B6C16043}" presName="bgRect" presStyleLbl="bgShp" presStyleIdx="6" presStyleCnt="7"/>
      <dgm:spPr/>
    </dgm:pt>
    <dgm:pt modelId="{5A2595DF-70A8-4E47-921F-A5EE8E8420D0}" type="pres">
      <dgm:prSet presAssocID="{2505C8E3-C89B-4EC2-AA75-BAF0B6C1604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A4C853A5-FB35-46E5-8254-3E779BDF3D0D}" type="pres">
      <dgm:prSet presAssocID="{2505C8E3-C89B-4EC2-AA75-BAF0B6C16043}" presName="spaceRect" presStyleCnt="0"/>
      <dgm:spPr/>
    </dgm:pt>
    <dgm:pt modelId="{00BBEF1A-6614-402D-892A-D7AF543936C1}" type="pres">
      <dgm:prSet presAssocID="{2505C8E3-C89B-4EC2-AA75-BAF0B6C1604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D871806-771D-4FC7-B630-CF72299CFD11}" type="presOf" srcId="{F9869633-9D17-4EE9-8938-2D00F186B989}" destId="{E7434CCD-7118-4B6D-838C-1A4965870B3D}" srcOrd="0" destOrd="0" presId="urn:microsoft.com/office/officeart/2018/2/layout/IconVerticalSolidList"/>
    <dgm:cxn modelId="{D0972409-61FE-44BB-8AD4-AF5F7E9E8730}" srcId="{5A55614B-7C3D-4474-9311-C928C4524898}" destId="{2505C8E3-C89B-4EC2-AA75-BAF0B6C16043}" srcOrd="6" destOrd="0" parTransId="{4E05FEDB-D7E5-4B48-8B6D-85D15090C9A8}" sibTransId="{294A858D-21A8-4BE6-848C-EB2348D2FD08}"/>
    <dgm:cxn modelId="{8F80C40E-7D46-4C8D-A094-01E35B4CB08F}" srcId="{5A55614B-7C3D-4474-9311-C928C4524898}" destId="{3D9C8BB4-6A41-4704-B0A6-89382A3F2640}" srcOrd="0" destOrd="0" parTransId="{C6FEC8AC-8E70-4131-9182-72B7734DD981}" sibTransId="{81394822-7438-4E8D-9017-E166A46B7ED8}"/>
    <dgm:cxn modelId="{16597117-C78B-42AD-A629-91A9393FE534}" type="presOf" srcId="{3D9C8BB4-6A41-4704-B0A6-89382A3F2640}" destId="{A7AF3BCF-1FD3-4EAA-9B4D-344D83543AA4}" srcOrd="0" destOrd="0" presId="urn:microsoft.com/office/officeart/2018/2/layout/IconVerticalSolidList"/>
    <dgm:cxn modelId="{649F0E19-4288-4471-81DD-35C4C8CA620C}" type="presOf" srcId="{2DF94E51-9F38-4165-BECA-0A3522549FC2}" destId="{F5CDBA4D-0E93-420B-A637-B9319C75DF16}" srcOrd="0" destOrd="0" presId="urn:microsoft.com/office/officeart/2018/2/layout/IconVerticalSolidList"/>
    <dgm:cxn modelId="{3EC14271-DE0A-4833-88A5-6F2D1E0C9278}" type="presOf" srcId="{5A55614B-7C3D-4474-9311-C928C4524898}" destId="{0F5A11B0-73F2-4CBF-9A35-E45FF03FB426}" srcOrd="0" destOrd="0" presId="urn:microsoft.com/office/officeart/2018/2/layout/IconVerticalSolidList"/>
    <dgm:cxn modelId="{D2028074-452C-4DEA-B531-F779F974BBB5}" srcId="{5A55614B-7C3D-4474-9311-C928C4524898}" destId="{F9869633-9D17-4EE9-8938-2D00F186B989}" srcOrd="4" destOrd="0" parTransId="{8A3BD07D-6695-4F0B-8EB8-3FBB2449A06F}" sibTransId="{18201B28-6356-46D0-9E1B-52B0A760FED9}"/>
    <dgm:cxn modelId="{9F47F778-0D70-4C5D-80EE-8E5DFCD36FF7}" type="presOf" srcId="{531AF486-75B5-48FA-B770-E7015CB19DC4}" destId="{10617224-0523-42ED-A111-6E86BAF404CA}" srcOrd="0" destOrd="0" presId="urn:microsoft.com/office/officeart/2018/2/layout/IconVerticalSolidList"/>
    <dgm:cxn modelId="{1DAD5F82-8C20-49C1-81DA-28DDC8972AA8}" srcId="{5A55614B-7C3D-4474-9311-C928C4524898}" destId="{258E5860-5270-4134-83B7-952C5223C25C}" srcOrd="5" destOrd="0" parTransId="{F65C6F94-95BE-4989-A517-0B011359BE0E}" sibTransId="{938E7605-362C-440C-A9EF-B6A7E8859D1F}"/>
    <dgm:cxn modelId="{A1979388-34CA-4F0D-B519-CB51C00B1F56}" srcId="{5A55614B-7C3D-4474-9311-C928C4524898}" destId="{2DF94E51-9F38-4165-BECA-0A3522549FC2}" srcOrd="2" destOrd="0" parTransId="{67CC125E-F82C-4499-AB2A-2F5D4C25CEE1}" sibTransId="{98E05DDB-FB25-411F-9DCC-CA14D6F1DE57}"/>
    <dgm:cxn modelId="{BA4A3A8E-B864-4CC7-AE72-5623EFEFF41C}" type="presOf" srcId="{258E5860-5270-4134-83B7-952C5223C25C}" destId="{958BA9FB-CC1E-404E-9C04-A9D925B5516F}" srcOrd="0" destOrd="0" presId="urn:microsoft.com/office/officeart/2018/2/layout/IconVerticalSolidList"/>
    <dgm:cxn modelId="{44FF7EB1-486E-482D-AE1C-0B69CA6F4015}" type="presOf" srcId="{42E0AC1D-5CE2-4208-9A01-F1806B9F9FF9}" destId="{E0ED8C4D-6E95-4FDD-99DF-A04DAFA5E33B}" srcOrd="0" destOrd="0" presId="urn:microsoft.com/office/officeart/2018/2/layout/IconVerticalSolidList"/>
    <dgm:cxn modelId="{787D74DE-A54D-4EB8-92DF-FE0F19E156D1}" srcId="{5A55614B-7C3D-4474-9311-C928C4524898}" destId="{42E0AC1D-5CE2-4208-9A01-F1806B9F9FF9}" srcOrd="1" destOrd="0" parTransId="{2C822761-CC48-43E4-940A-CC566185DE7A}" sibTransId="{03E7090A-FC3D-4433-95C5-047E18A757B8}"/>
    <dgm:cxn modelId="{4981D9EC-97F5-4C0F-AC0F-489E9B6AA1E6}" type="presOf" srcId="{2505C8E3-C89B-4EC2-AA75-BAF0B6C16043}" destId="{00BBEF1A-6614-402D-892A-D7AF543936C1}" srcOrd="0" destOrd="0" presId="urn:microsoft.com/office/officeart/2018/2/layout/IconVerticalSolidList"/>
    <dgm:cxn modelId="{FF8208F8-F048-4E90-8836-27A5C174460E}" srcId="{5A55614B-7C3D-4474-9311-C928C4524898}" destId="{531AF486-75B5-48FA-B770-E7015CB19DC4}" srcOrd="3" destOrd="0" parTransId="{0E92DD02-AD19-444F-B351-F35C49E46AC7}" sibTransId="{65935DC7-896F-4053-AE42-B476482F5FF4}"/>
    <dgm:cxn modelId="{083D454B-8912-4EE7-B332-422CB7CC5B04}" type="presParOf" srcId="{0F5A11B0-73F2-4CBF-9A35-E45FF03FB426}" destId="{B4E50CE3-276E-43B0-B7E5-5D4497CF95DD}" srcOrd="0" destOrd="0" presId="urn:microsoft.com/office/officeart/2018/2/layout/IconVerticalSolidList"/>
    <dgm:cxn modelId="{7127C058-885C-471F-957C-82EAAD8F9BB1}" type="presParOf" srcId="{B4E50CE3-276E-43B0-B7E5-5D4497CF95DD}" destId="{E28A9671-E8D8-434E-86B9-991A8D848E1C}" srcOrd="0" destOrd="0" presId="urn:microsoft.com/office/officeart/2018/2/layout/IconVerticalSolidList"/>
    <dgm:cxn modelId="{6460F02E-437F-48F8-B173-3EC5B02D248F}" type="presParOf" srcId="{B4E50CE3-276E-43B0-B7E5-5D4497CF95DD}" destId="{B2B0A2DD-F760-4ADB-BEA9-FE9A5545001F}" srcOrd="1" destOrd="0" presId="urn:microsoft.com/office/officeart/2018/2/layout/IconVerticalSolidList"/>
    <dgm:cxn modelId="{DA036954-A8E3-4460-BEAD-73A2408491B1}" type="presParOf" srcId="{B4E50CE3-276E-43B0-B7E5-5D4497CF95DD}" destId="{279C530E-2A9E-40F4-88B0-15E583236CAC}" srcOrd="2" destOrd="0" presId="urn:microsoft.com/office/officeart/2018/2/layout/IconVerticalSolidList"/>
    <dgm:cxn modelId="{87CB1075-3CAE-41C4-8F16-6D8E2D2C339D}" type="presParOf" srcId="{B4E50CE3-276E-43B0-B7E5-5D4497CF95DD}" destId="{A7AF3BCF-1FD3-4EAA-9B4D-344D83543AA4}" srcOrd="3" destOrd="0" presId="urn:microsoft.com/office/officeart/2018/2/layout/IconVerticalSolidList"/>
    <dgm:cxn modelId="{67769A5A-5544-48D6-819F-F546EA97B924}" type="presParOf" srcId="{0F5A11B0-73F2-4CBF-9A35-E45FF03FB426}" destId="{B3A1D61F-7221-4764-AF26-54855C0AF4E1}" srcOrd="1" destOrd="0" presId="urn:microsoft.com/office/officeart/2018/2/layout/IconVerticalSolidList"/>
    <dgm:cxn modelId="{10944395-C21B-419C-849E-50AC8E7284C5}" type="presParOf" srcId="{0F5A11B0-73F2-4CBF-9A35-E45FF03FB426}" destId="{43A63D11-6277-447E-8F27-215EDDBA750A}" srcOrd="2" destOrd="0" presId="urn:microsoft.com/office/officeart/2018/2/layout/IconVerticalSolidList"/>
    <dgm:cxn modelId="{67F9C206-0475-4560-86A2-61A49F3A1185}" type="presParOf" srcId="{43A63D11-6277-447E-8F27-215EDDBA750A}" destId="{5BF720CB-57A3-407E-ACD7-BFEB2B130358}" srcOrd="0" destOrd="0" presId="urn:microsoft.com/office/officeart/2018/2/layout/IconVerticalSolidList"/>
    <dgm:cxn modelId="{1C3CFAEC-0576-4B0B-8CC2-163E1ADE41AF}" type="presParOf" srcId="{43A63D11-6277-447E-8F27-215EDDBA750A}" destId="{E0EEB07F-586E-479D-B961-D1CE2BFE59A4}" srcOrd="1" destOrd="0" presId="urn:microsoft.com/office/officeart/2018/2/layout/IconVerticalSolidList"/>
    <dgm:cxn modelId="{945F7836-348C-4DAF-B301-EBC86E8AE6F0}" type="presParOf" srcId="{43A63D11-6277-447E-8F27-215EDDBA750A}" destId="{B8467AA4-1C0C-4089-AA80-3D1C65446417}" srcOrd="2" destOrd="0" presId="urn:microsoft.com/office/officeart/2018/2/layout/IconVerticalSolidList"/>
    <dgm:cxn modelId="{2CB72853-0FFC-4467-A552-CB8813F32E67}" type="presParOf" srcId="{43A63D11-6277-447E-8F27-215EDDBA750A}" destId="{E0ED8C4D-6E95-4FDD-99DF-A04DAFA5E33B}" srcOrd="3" destOrd="0" presId="urn:microsoft.com/office/officeart/2018/2/layout/IconVerticalSolidList"/>
    <dgm:cxn modelId="{1FF95BF6-FDD5-4B30-B4A3-0C86AC339542}" type="presParOf" srcId="{0F5A11B0-73F2-4CBF-9A35-E45FF03FB426}" destId="{F17CFE85-3D82-4649-A8BD-E16F6C106C59}" srcOrd="3" destOrd="0" presId="urn:microsoft.com/office/officeart/2018/2/layout/IconVerticalSolidList"/>
    <dgm:cxn modelId="{BA9E8380-308C-4724-99E6-AD246231C076}" type="presParOf" srcId="{0F5A11B0-73F2-4CBF-9A35-E45FF03FB426}" destId="{BAB61286-1C3C-412E-BC9E-AC7D3FD4F2AA}" srcOrd="4" destOrd="0" presId="urn:microsoft.com/office/officeart/2018/2/layout/IconVerticalSolidList"/>
    <dgm:cxn modelId="{8C8A4DFB-06F1-4D76-A972-9DC2FA90BFA5}" type="presParOf" srcId="{BAB61286-1C3C-412E-BC9E-AC7D3FD4F2AA}" destId="{7A3D130C-CBCB-463F-998B-CF654F04A103}" srcOrd="0" destOrd="0" presId="urn:microsoft.com/office/officeart/2018/2/layout/IconVerticalSolidList"/>
    <dgm:cxn modelId="{3057BC7F-026E-436C-8662-FF18925D620A}" type="presParOf" srcId="{BAB61286-1C3C-412E-BC9E-AC7D3FD4F2AA}" destId="{5AAB188C-BE65-4EEB-B9B1-6DDB53A6CF51}" srcOrd="1" destOrd="0" presId="urn:microsoft.com/office/officeart/2018/2/layout/IconVerticalSolidList"/>
    <dgm:cxn modelId="{64900431-657F-4E92-8D8E-F695077185EF}" type="presParOf" srcId="{BAB61286-1C3C-412E-BC9E-AC7D3FD4F2AA}" destId="{41201595-38AD-4350-AF71-26266CED22DE}" srcOrd="2" destOrd="0" presId="urn:microsoft.com/office/officeart/2018/2/layout/IconVerticalSolidList"/>
    <dgm:cxn modelId="{F610BD0E-D3F6-4CE2-A55E-95EE163CC44F}" type="presParOf" srcId="{BAB61286-1C3C-412E-BC9E-AC7D3FD4F2AA}" destId="{F5CDBA4D-0E93-420B-A637-B9319C75DF16}" srcOrd="3" destOrd="0" presId="urn:microsoft.com/office/officeart/2018/2/layout/IconVerticalSolidList"/>
    <dgm:cxn modelId="{EB33A369-DC05-47E3-9B55-2AEBD00E0A1C}" type="presParOf" srcId="{0F5A11B0-73F2-4CBF-9A35-E45FF03FB426}" destId="{F2E9FF14-DBF0-4F8A-BA3F-40AC6C8DED95}" srcOrd="5" destOrd="0" presId="urn:microsoft.com/office/officeart/2018/2/layout/IconVerticalSolidList"/>
    <dgm:cxn modelId="{544D94F4-FC20-4CF7-BBFE-620C9C65BB8C}" type="presParOf" srcId="{0F5A11B0-73F2-4CBF-9A35-E45FF03FB426}" destId="{8A57EE11-6EE1-411B-862B-62F53A9FAC61}" srcOrd="6" destOrd="0" presId="urn:microsoft.com/office/officeart/2018/2/layout/IconVerticalSolidList"/>
    <dgm:cxn modelId="{90698EFF-B3B8-4CBD-A415-7A924694876F}" type="presParOf" srcId="{8A57EE11-6EE1-411B-862B-62F53A9FAC61}" destId="{6C016A77-8A17-4B42-A9D0-6F5C7FFFD1A8}" srcOrd="0" destOrd="0" presId="urn:microsoft.com/office/officeart/2018/2/layout/IconVerticalSolidList"/>
    <dgm:cxn modelId="{23FCDB28-B204-4B22-9B7D-A2D10DFFECEA}" type="presParOf" srcId="{8A57EE11-6EE1-411B-862B-62F53A9FAC61}" destId="{DBB66DA1-2324-4309-8B8A-46B09E9AFA0E}" srcOrd="1" destOrd="0" presId="urn:microsoft.com/office/officeart/2018/2/layout/IconVerticalSolidList"/>
    <dgm:cxn modelId="{674C4EF6-F237-46C7-B0BA-B7DAD83CA364}" type="presParOf" srcId="{8A57EE11-6EE1-411B-862B-62F53A9FAC61}" destId="{6DE450A7-A6DC-49F3-A0E6-36E3DD6C057B}" srcOrd="2" destOrd="0" presId="urn:microsoft.com/office/officeart/2018/2/layout/IconVerticalSolidList"/>
    <dgm:cxn modelId="{1B68DE5B-3126-4D63-B7D8-61B794D86901}" type="presParOf" srcId="{8A57EE11-6EE1-411B-862B-62F53A9FAC61}" destId="{10617224-0523-42ED-A111-6E86BAF404CA}" srcOrd="3" destOrd="0" presId="urn:microsoft.com/office/officeart/2018/2/layout/IconVerticalSolidList"/>
    <dgm:cxn modelId="{ECC625FB-E43E-48EF-86CF-31588B261E87}" type="presParOf" srcId="{0F5A11B0-73F2-4CBF-9A35-E45FF03FB426}" destId="{3AE238F4-5B56-45FD-A4DA-DC3BE5B840D2}" srcOrd="7" destOrd="0" presId="urn:microsoft.com/office/officeart/2018/2/layout/IconVerticalSolidList"/>
    <dgm:cxn modelId="{8A0F7B04-ED3B-4EC1-98B5-3C8AE82D19DF}" type="presParOf" srcId="{0F5A11B0-73F2-4CBF-9A35-E45FF03FB426}" destId="{9632A443-E99E-4A76-B09C-7984EC0126B4}" srcOrd="8" destOrd="0" presId="urn:microsoft.com/office/officeart/2018/2/layout/IconVerticalSolidList"/>
    <dgm:cxn modelId="{5E82E44F-F6AA-4491-B0C5-4DEE36CE3FE2}" type="presParOf" srcId="{9632A443-E99E-4A76-B09C-7984EC0126B4}" destId="{D6AC8CCC-FBE7-413C-826A-73B6FA6B26C9}" srcOrd="0" destOrd="0" presId="urn:microsoft.com/office/officeart/2018/2/layout/IconVerticalSolidList"/>
    <dgm:cxn modelId="{F863330C-196B-4FA6-A888-AA7459C2AB74}" type="presParOf" srcId="{9632A443-E99E-4A76-B09C-7984EC0126B4}" destId="{B69D9F95-C3F4-44DA-B135-B24FD58D1979}" srcOrd="1" destOrd="0" presId="urn:microsoft.com/office/officeart/2018/2/layout/IconVerticalSolidList"/>
    <dgm:cxn modelId="{6995AC87-6182-45C0-B8E0-2F32FB40C311}" type="presParOf" srcId="{9632A443-E99E-4A76-B09C-7984EC0126B4}" destId="{891D2CB1-A7C2-4C45-9451-1AB6E035D85B}" srcOrd="2" destOrd="0" presId="urn:microsoft.com/office/officeart/2018/2/layout/IconVerticalSolidList"/>
    <dgm:cxn modelId="{0CD67240-EB94-429D-8549-F57D8D352877}" type="presParOf" srcId="{9632A443-E99E-4A76-B09C-7984EC0126B4}" destId="{E7434CCD-7118-4B6D-838C-1A4965870B3D}" srcOrd="3" destOrd="0" presId="urn:microsoft.com/office/officeart/2018/2/layout/IconVerticalSolidList"/>
    <dgm:cxn modelId="{E4FB75F0-43A4-458D-AD6C-0F352DB46628}" type="presParOf" srcId="{0F5A11B0-73F2-4CBF-9A35-E45FF03FB426}" destId="{873A7826-4A02-4BC5-96BA-519B3B9BDFE6}" srcOrd="9" destOrd="0" presId="urn:microsoft.com/office/officeart/2018/2/layout/IconVerticalSolidList"/>
    <dgm:cxn modelId="{BA2008E4-6FBF-42DB-8431-A1152CECA299}" type="presParOf" srcId="{0F5A11B0-73F2-4CBF-9A35-E45FF03FB426}" destId="{5DAA1339-D34A-4CD1-94AA-737FB8A0EC19}" srcOrd="10" destOrd="0" presId="urn:microsoft.com/office/officeart/2018/2/layout/IconVerticalSolidList"/>
    <dgm:cxn modelId="{94E2F3A3-BFC7-44DF-A300-4F02520B09BF}" type="presParOf" srcId="{5DAA1339-D34A-4CD1-94AA-737FB8A0EC19}" destId="{93881C08-F471-4746-9DCA-DAFBA1965EEA}" srcOrd="0" destOrd="0" presId="urn:microsoft.com/office/officeart/2018/2/layout/IconVerticalSolidList"/>
    <dgm:cxn modelId="{ECF5352B-A7B1-498D-9DA8-C846B1E5692F}" type="presParOf" srcId="{5DAA1339-D34A-4CD1-94AA-737FB8A0EC19}" destId="{C476F365-A096-4DA9-AC20-8A1CE1C7C288}" srcOrd="1" destOrd="0" presId="urn:microsoft.com/office/officeart/2018/2/layout/IconVerticalSolidList"/>
    <dgm:cxn modelId="{4E96ED4B-0522-420B-960E-2A3660751014}" type="presParOf" srcId="{5DAA1339-D34A-4CD1-94AA-737FB8A0EC19}" destId="{56D51659-3437-45D3-BDE1-E97EAE1830B6}" srcOrd="2" destOrd="0" presId="urn:microsoft.com/office/officeart/2018/2/layout/IconVerticalSolidList"/>
    <dgm:cxn modelId="{0AB44427-235C-4609-ADDB-7E6F4E5C12EE}" type="presParOf" srcId="{5DAA1339-D34A-4CD1-94AA-737FB8A0EC19}" destId="{958BA9FB-CC1E-404E-9C04-A9D925B5516F}" srcOrd="3" destOrd="0" presId="urn:microsoft.com/office/officeart/2018/2/layout/IconVerticalSolidList"/>
    <dgm:cxn modelId="{ABE17C15-B9BD-4A09-88F6-35142A05E0E1}" type="presParOf" srcId="{0F5A11B0-73F2-4CBF-9A35-E45FF03FB426}" destId="{C1237D63-D241-478A-97A9-DD1CAC081B93}" srcOrd="11" destOrd="0" presId="urn:microsoft.com/office/officeart/2018/2/layout/IconVerticalSolidList"/>
    <dgm:cxn modelId="{6BC87B15-263A-4965-B4E6-6ED6833E7ECF}" type="presParOf" srcId="{0F5A11B0-73F2-4CBF-9A35-E45FF03FB426}" destId="{7C80D8AD-2F31-4F66-BBEB-81D2275F1743}" srcOrd="12" destOrd="0" presId="urn:microsoft.com/office/officeart/2018/2/layout/IconVerticalSolidList"/>
    <dgm:cxn modelId="{817A1C96-7D81-466B-AA94-873BFC446D3B}" type="presParOf" srcId="{7C80D8AD-2F31-4F66-BBEB-81D2275F1743}" destId="{A8A67773-6B3D-4FD5-AE39-813D426A16DD}" srcOrd="0" destOrd="0" presId="urn:microsoft.com/office/officeart/2018/2/layout/IconVerticalSolidList"/>
    <dgm:cxn modelId="{CA946B82-AFA7-4716-BAE5-BAB6F59E4213}" type="presParOf" srcId="{7C80D8AD-2F31-4F66-BBEB-81D2275F1743}" destId="{5A2595DF-70A8-4E47-921F-A5EE8E8420D0}" srcOrd="1" destOrd="0" presId="urn:microsoft.com/office/officeart/2018/2/layout/IconVerticalSolidList"/>
    <dgm:cxn modelId="{C9ECB981-DAA4-4BA6-BBFF-26F6458BA4A9}" type="presParOf" srcId="{7C80D8AD-2F31-4F66-BBEB-81D2275F1743}" destId="{A4C853A5-FB35-46E5-8254-3E779BDF3D0D}" srcOrd="2" destOrd="0" presId="urn:microsoft.com/office/officeart/2018/2/layout/IconVerticalSolidList"/>
    <dgm:cxn modelId="{08982783-1F95-45B2-AF27-7FE9DC26184F}" type="presParOf" srcId="{7C80D8AD-2F31-4F66-BBEB-81D2275F1743}" destId="{00BBEF1A-6614-402D-892A-D7AF543936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B54C2-457C-4891-B53B-A4F05C31B32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F185ED-DF27-4DAB-BF32-66404BCDB154}">
      <dgm:prSet/>
      <dgm:spPr/>
      <dgm:t>
        <a:bodyPr/>
        <a:lstStyle/>
        <a:p>
          <a:r>
            <a:rPr lang="en-US" dirty="0"/>
            <a:t>It is used to exploit the PDF vulnerabilities via </a:t>
          </a:r>
          <a:r>
            <a:rPr lang="en-US" dirty="0" err="1"/>
            <a:t>metasploit</a:t>
          </a:r>
          <a:r>
            <a:rPr lang="en-US" dirty="0"/>
            <a:t> framework.</a:t>
          </a:r>
          <a:br>
            <a:rPr lang="en-US" dirty="0"/>
          </a:br>
          <a:endParaRPr lang="en-US" dirty="0"/>
        </a:p>
      </dgm:t>
    </dgm:pt>
    <dgm:pt modelId="{D4892A2E-AA1F-4232-9ACE-905DFB802B71}" type="parTrans" cxnId="{40492C4E-93F0-41C9-A691-2D3972F594F2}">
      <dgm:prSet/>
      <dgm:spPr/>
      <dgm:t>
        <a:bodyPr/>
        <a:lstStyle/>
        <a:p>
          <a:endParaRPr lang="en-US"/>
        </a:p>
      </dgm:t>
    </dgm:pt>
    <dgm:pt modelId="{57971809-688C-44DC-A7DB-F364BBCED697}" type="sibTrans" cxnId="{40492C4E-93F0-41C9-A691-2D3972F594F2}">
      <dgm:prSet/>
      <dgm:spPr/>
      <dgm:t>
        <a:bodyPr/>
        <a:lstStyle/>
        <a:p>
          <a:endParaRPr lang="en-US"/>
        </a:p>
      </dgm:t>
    </dgm:pt>
    <dgm:pt modelId="{539F7040-7BA8-497D-ADED-E2F987481197}">
      <dgm:prSet/>
      <dgm:spPr/>
      <dgm:t>
        <a:bodyPr/>
        <a:lstStyle/>
        <a:p>
          <a:r>
            <a:rPr lang="en-US"/>
            <a:t>Two malicious PDFs with reverse shell payload created by the attacker.</a:t>
          </a:r>
          <a:br>
            <a:rPr lang="en-US"/>
          </a:br>
          <a:endParaRPr lang="en-US"/>
        </a:p>
      </dgm:t>
    </dgm:pt>
    <dgm:pt modelId="{B092221D-D64F-46E1-AB3A-CBD81167EE1F}" type="parTrans" cxnId="{F1BA7120-438C-473F-ADFB-13BE5AFDFDFD}">
      <dgm:prSet/>
      <dgm:spPr/>
      <dgm:t>
        <a:bodyPr/>
        <a:lstStyle/>
        <a:p>
          <a:endParaRPr lang="en-US"/>
        </a:p>
      </dgm:t>
    </dgm:pt>
    <dgm:pt modelId="{2EF50E66-0FDF-4AA2-A238-36346AAC349F}" type="sibTrans" cxnId="{F1BA7120-438C-473F-ADFB-13BE5AFDFDFD}">
      <dgm:prSet/>
      <dgm:spPr/>
      <dgm:t>
        <a:bodyPr/>
        <a:lstStyle/>
        <a:p>
          <a:endParaRPr lang="en-US"/>
        </a:p>
      </dgm:t>
    </dgm:pt>
    <dgm:pt modelId="{70E318D8-59D5-4BB9-9725-1200A948B62A}">
      <dgm:prSet/>
      <dgm:spPr/>
      <dgm:t>
        <a:bodyPr/>
        <a:lstStyle/>
        <a:p>
          <a:r>
            <a:rPr lang="en-US" dirty="0"/>
            <a:t>Payload gets triggered upon opening the PDF (zero-click attack)</a:t>
          </a:r>
          <a:br>
            <a:rPr lang="en-US" dirty="0"/>
          </a:br>
          <a:endParaRPr lang="en-US" dirty="0"/>
        </a:p>
      </dgm:t>
    </dgm:pt>
    <dgm:pt modelId="{03EE5A30-5E9B-4FB1-BC80-248183CACD61}" type="parTrans" cxnId="{02AB35EE-A40A-410A-A6A6-A60D9291E1AF}">
      <dgm:prSet/>
      <dgm:spPr/>
      <dgm:t>
        <a:bodyPr/>
        <a:lstStyle/>
        <a:p>
          <a:endParaRPr lang="en-US"/>
        </a:p>
      </dgm:t>
    </dgm:pt>
    <dgm:pt modelId="{90F79AD4-4CE4-4FE8-B6F3-3EB20243EE1D}" type="sibTrans" cxnId="{02AB35EE-A40A-410A-A6A6-A60D9291E1AF}">
      <dgm:prSet/>
      <dgm:spPr/>
      <dgm:t>
        <a:bodyPr/>
        <a:lstStyle/>
        <a:p>
          <a:endParaRPr lang="en-US"/>
        </a:p>
      </dgm:t>
    </dgm:pt>
    <dgm:pt modelId="{208AAAB4-7664-4D0F-947A-39EDC339289F}">
      <dgm:prSet/>
      <dgm:spPr/>
      <dgm:t>
        <a:bodyPr/>
        <a:lstStyle/>
        <a:p>
          <a:r>
            <a:rPr lang="en-US" dirty="0"/>
            <a:t>Phishing attack meant PDF as legitimate business document for phishing attack.</a:t>
          </a:r>
        </a:p>
      </dgm:t>
    </dgm:pt>
    <dgm:pt modelId="{55E06719-BF2E-4D83-8478-636D4DB8FCAE}" type="parTrans" cxnId="{07E95C2C-58AA-4A70-BA06-2BE83F448A36}">
      <dgm:prSet/>
      <dgm:spPr/>
      <dgm:t>
        <a:bodyPr/>
        <a:lstStyle/>
        <a:p>
          <a:endParaRPr lang="en-US"/>
        </a:p>
      </dgm:t>
    </dgm:pt>
    <dgm:pt modelId="{8A9DEF66-C803-4866-B671-C9CDC8FB14B5}" type="sibTrans" cxnId="{07E95C2C-58AA-4A70-BA06-2BE83F448A36}">
      <dgm:prSet/>
      <dgm:spPr/>
      <dgm:t>
        <a:bodyPr/>
        <a:lstStyle/>
        <a:p>
          <a:endParaRPr lang="en-US"/>
        </a:p>
      </dgm:t>
    </dgm:pt>
    <dgm:pt modelId="{F9D98BC2-7991-4C05-81D2-99CB12692531}">
      <dgm:prSet/>
      <dgm:spPr/>
      <dgm:t>
        <a:bodyPr/>
        <a:lstStyle/>
        <a:p>
          <a:r>
            <a:rPr lang="en-US" dirty="0"/>
            <a:t>Gains access via outdated versions of the PDF reader.</a:t>
          </a:r>
          <a:br>
            <a:rPr lang="en-US" dirty="0"/>
          </a:br>
          <a:endParaRPr lang="en-US" dirty="0"/>
        </a:p>
      </dgm:t>
    </dgm:pt>
    <dgm:pt modelId="{53FCCA28-182A-44DB-AE87-65F5EBDD964C}" type="parTrans" cxnId="{7AEC41EE-BC8C-4A3C-BE4A-84117D40D286}">
      <dgm:prSet/>
      <dgm:spPr/>
      <dgm:t>
        <a:bodyPr/>
        <a:lstStyle/>
        <a:p>
          <a:endParaRPr lang="en-US"/>
        </a:p>
      </dgm:t>
    </dgm:pt>
    <dgm:pt modelId="{A3750D24-D90E-471B-BC44-88A76EEB5D79}" type="sibTrans" cxnId="{7AEC41EE-BC8C-4A3C-BE4A-84117D40D286}">
      <dgm:prSet/>
      <dgm:spPr/>
      <dgm:t>
        <a:bodyPr/>
        <a:lstStyle/>
        <a:p>
          <a:endParaRPr lang="en-US"/>
        </a:p>
      </dgm:t>
    </dgm:pt>
    <dgm:pt modelId="{CD38010A-3A54-4D88-A891-A3E462838038}">
      <dgm:prSet/>
      <dgm:spPr/>
      <dgm:t>
        <a:bodyPr/>
        <a:lstStyle/>
        <a:p>
          <a:r>
            <a:rPr lang="en-US" dirty="0"/>
            <a:t>The PDF was delivered to the victim system using Secure Copy Protocol (SCP).</a:t>
          </a:r>
          <a:br>
            <a:rPr lang="en-US" dirty="0"/>
          </a:br>
          <a:endParaRPr lang="en-US" dirty="0"/>
        </a:p>
      </dgm:t>
    </dgm:pt>
    <dgm:pt modelId="{F7400C24-40EE-4FB0-9D61-E2B72051F66A}" type="parTrans" cxnId="{5A39C16D-4B3D-4F94-A327-CF07D143C963}">
      <dgm:prSet/>
      <dgm:spPr/>
      <dgm:t>
        <a:bodyPr/>
        <a:lstStyle/>
        <a:p>
          <a:endParaRPr lang="en-US"/>
        </a:p>
      </dgm:t>
    </dgm:pt>
    <dgm:pt modelId="{3A634972-D713-4BF8-8930-9E79A2558399}" type="sibTrans" cxnId="{5A39C16D-4B3D-4F94-A327-CF07D143C963}">
      <dgm:prSet/>
      <dgm:spPr/>
      <dgm:t>
        <a:bodyPr/>
        <a:lstStyle/>
        <a:p>
          <a:endParaRPr lang="en-US"/>
        </a:p>
      </dgm:t>
    </dgm:pt>
    <dgm:pt modelId="{2030A870-855C-4AEC-BA7C-D92C5FF84D4D}">
      <dgm:prSet/>
      <dgm:spPr/>
      <dgm:t>
        <a:bodyPr/>
        <a:lstStyle/>
        <a:p>
          <a:r>
            <a:rPr lang="en-US" dirty="0"/>
            <a:t>The simulated attack vector is a common real world ransomware infection.</a:t>
          </a:r>
        </a:p>
      </dgm:t>
    </dgm:pt>
    <dgm:pt modelId="{40C5A213-7C16-4A89-833E-C7C3980C4B92}" type="parTrans" cxnId="{3B6484FA-091A-4958-9350-BE1407A22A07}">
      <dgm:prSet/>
      <dgm:spPr/>
      <dgm:t>
        <a:bodyPr/>
        <a:lstStyle/>
        <a:p>
          <a:endParaRPr lang="en-US"/>
        </a:p>
      </dgm:t>
    </dgm:pt>
    <dgm:pt modelId="{EFCAF228-F85C-44FB-97CC-7D20A35D261F}" type="sibTrans" cxnId="{3B6484FA-091A-4958-9350-BE1407A22A07}">
      <dgm:prSet/>
      <dgm:spPr/>
      <dgm:t>
        <a:bodyPr/>
        <a:lstStyle/>
        <a:p>
          <a:endParaRPr lang="en-US"/>
        </a:p>
      </dgm:t>
    </dgm:pt>
    <dgm:pt modelId="{E45D5B46-A3F3-42C3-9644-C4495B1025D1}" type="pres">
      <dgm:prSet presAssocID="{BA7B54C2-457C-4891-B53B-A4F05C31B32F}" presName="vert0" presStyleCnt="0">
        <dgm:presLayoutVars>
          <dgm:dir/>
          <dgm:animOne val="branch"/>
          <dgm:animLvl val="lvl"/>
        </dgm:presLayoutVars>
      </dgm:prSet>
      <dgm:spPr/>
    </dgm:pt>
    <dgm:pt modelId="{EC4BF98F-D20A-4322-8B3D-0F37119DE57B}" type="pres">
      <dgm:prSet presAssocID="{09F185ED-DF27-4DAB-BF32-66404BCDB154}" presName="thickLine" presStyleLbl="alignNode1" presStyleIdx="0" presStyleCnt="7"/>
      <dgm:spPr/>
    </dgm:pt>
    <dgm:pt modelId="{41946987-540C-40FE-B581-92D2DDD57B6A}" type="pres">
      <dgm:prSet presAssocID="{09F185ED-DF27-4DAB-BF32-66404BCDB154}" presName="horz1" presStyleCnt="0"/>
      <dgm:spPr/>
    </dgm:pt>
    <dgm:pt modelId="{8BE7DA3D-5582-4680-91FA-851C7882929A}" type="pres">
      <dgm:prSet presAssocID="{09F185ED-DF27-4DAB-BF32-66404BCDB154}" presName="tx1" presStyleLbl="revTx" presStyleIdx="0" presStyleCnt="7"/>
      <dgm:spPr/>
    </dgm:pt>
    <dgm:pt modelId="{E077A7B6-B1E3-4E2E-AF47-D11DD9DD0CB9}" type="pres">
      <dgm:prSet presAssocID="{09F185ED-DF27-4DAB-BF32-66404BCDB154}" presName="vert1" presStyleCnt="0"/>
      <dgm:spPr/>
    </dgm:pt>
    <dgm:pt modelId="{4B94C029-C0A8-4D47-A25F-375D23588A4A}" type="pres">
      <dgm:prSet presAssocID="{539F7040-7BA8-497D-ADED-E2F987481197}" presName="thickLine" presStyleLbl="alignNode1" presStyleIdx="1" presStyleCnt="7"/>
      <dgm:spPr/>
    </dgm:pt>
    <dgm:pt modelId="{C6181B94-9F10-45A2-859E-D79EC81412A7}" type="pres">
      <dgm:prSet presAssocID="{539F7040-7BA8-497D-ADED-E2F987481197}" presName="horz1" presStyleCnt="0"/>
      <dgm:spPr/>
    </dgm:pt>
    <dgm:pt modelId="{8FCF3BAA-FCB0-490B-BBA9-479A5F3D10C9}" type="pres">
      <dgm:prSet presAssocID="{539F7040-7BA8-497D-ADED-E2F987481197}" presName="tx1" presStyleLbl="revTx" presStyleIdx="1" presStyleCnt="7"/>
      <dgm:spPr/>
    </dgm:pt>
    <dgm:pt modelId="{59C7031A-BA98-4916-B1FB-27283A5F5EA3}" type="pres">
      <dgm:prSet presAssocID="{539F7040-7BA8-497D-ADED-E2F987481197}" presName="vert1" presStyleCnt="0"/>
      <dgm:spPr/>
    </dgm:pt>
    <dgm:pt modelId="{3D243A61-CB09-49EA-AA1D-057058BB3B43}" type="pres">
      <dgm:prSet presAssocID="{70E318D8-59D5-4BB9-9725-1200A948B62A}" presName="thickLine" presStyleLbl="alignNode1" presStyleIdx="2" presStyleCnt="7"/>
      <dgm:spPr/>
    </dgm:pt>
    <dgm:pt modelId="{1AE8C56C-7DAC-4B46-AD01-40B9D7FB645A}" type="pres">
      <dgm:prSet presAssocID="{70E318D8-59D5-4BB9-9725-1200A948B62A}" presName="horz1" presStyleCnt="0"/>
      <dgm:spPr/>
    </dgm:pt>
    <dgm:pt modelId="{5F9BAC4D-CB67-48A2-B247-3B56395248FF}" type="pres">
      <dgm:prSet presAssocID="{70E318D8-59D5-4BB9-9725-1200A948B62A}" presName="tx1" presStyleLbl="revTx" presStyleIdx="2" presStyleCnt="7"/>
      <dgm:spPr/>
    </dgm:pt>
    <dgm:pt modelId="{5F5AA658-BFFB-4BFE-8123-554EDC740452}" type="pres">
      <dgm:prSet presAssocID="{70E318D8-59D5-4BB9-9725-1200A948B62A}" presName="vert1" presStyleCnt="0"/>
      <dgm:spPr/>
    </dgm:pt>
    <dgm:pt modelId="{E50020E5-86E9-4A19-B8F0-D0F810CFAFC4}" type="pres">
      <dgm:prSet presAssocID="{208AAAB4-7664-4D0F-947A-39EDC339289F}" presName="thickLine" presStyleLbl="alignNode1" presStyleIdx="3" presStyleCnt="7"/>
      <dgm:spPr/>
    </dgm:pt>
    <dgm:pt modelId="{5E3285D8-BB75-454A-91F2-09918EF9B0E3}" type="pres">
      <dgm:prSet presAssocID="{208AAAB4-7664-4D0F-947A-39EDC339289F}" presName="horz1" presStyleCnt="0"/>
      <dgm:spPr/>
    </dgm:pt>
    <dgm:pt modelId="{9599843A-08A6-4E17-939D-6B0C7CAB12DF}" type="pres">
      <dgm:prSet presAssocID="{208AAAB4-7664-4D0F-947A-39EDC339289F}" presName="tx1" presStyleLbl="revTx" presStyleIdx="3" presStyleCnt="7"/>
      <dgm:spPr/>
    </dgm:pt>
    <dgm:pt modelId="{CFECCC8B-456D-4405-A172-323C2290DE87}" type="pres">
      <dgm:prSet presAssocID="{208AAAB4-7664-4D0F-947A-39EDC339289F}" presName="vert1" presStyleCnt="0"/>
      <dgm:spPr/>
    </dgm:pt>
    <dgm:pt modelId="{228C0256-3BB5-4FA4-8C80-9E55E26F99F7}" type="pres">
      <dgm:prSet presAssocID="{F9D98BC2-7991-4C05-81D2-99CB12692531}" presName="thickLine" presStyleLbl="alignNode1" presStyleIdx="4" presStyleCnt="7"/>
      <dgm:spPr/>
    </dgm:pt>
    <dgm:pt modelId="{CB5FBD26-1E0F-4D92-921F-7F21DB951F18}" type="pres">
      <dgm:prSet presAssocID="{F9D98BC2-7991-4C05-81D2-99CB12692531}" presName="horz1" presStyleCnt="0"/>
      <dgm:spPr/>
    </dgm:pt>
    <dgm:pt modelId="{FEE9D758-C82B-4F4F-8E72-67A6D015C557}" type="pres">
      <dgm:prSet presAssocID="{F9D98BC2-7991-4C05-81D2-99CB12692531}" presName="tx1" presStyleLbl="revTx" presStyleIdx="4" presStyleCnt="7"/>
      <dgm:spPr/>
    </dgm:pt>
    <dgm:pt modelId="{8F5827E0-5A60-4B25-A38A-F9E3DD3E336A}" type="pres">
      <dgm:prSet presAssocID="{F9D98BC2-7991-4C05-81D2-99CB12692531}" presName="vert1" presStyleCnt="0"/>
      <dgm:spPr/>
    </dgm:pt>
    <dgm:pt modelId="{E51B3678-F540-43B0-81E1-A864E7E63A07}" type="pres">
      <dgm:prSet presAssocID="{CD38010A-3A54-4D88-A891-A3E462838038}" presName="thickLine" presStyleLbl="alignNode1" presStyleIdx="5" presStyleCnt="7"/>
      <dgm:spPr/>
    </dgm:pt>
    <dgm:pt modelId="{3191BD18-97DA-4D7B-AA95-C63C13ABE4FF}" type="pres">
      <dgm:prSet presAssocID="{CD38010A-3A54-4D88-A891-A3E462838038}" presName="horz1" presStyleCnt="0"/>
      <dgm:spPr/>
    </dgm:pt>
    <dgm:pt modelId="{CF3A4B83-42ED-4814-988B-51C8D9CECC8E}" type="pres">
      <dgm:prSet presAssocID="{CD38010A-3A54-4D88-A891-A3E462838038}" presName="tx1" presStyleLbl="revTx" presStyleIdx="5" presStyleCnt="7"/>
      <dgm:spPr/>
    </dgm:pt>
    <dgm:pt modelId="{B698AFAE-146F-4664-BEFC-7FBF9EC22EE8}" type="pres">
      <dgm:prSet presAssocID="{CD38010A-3A54-4D88-A891-A3E462838038}" presName="vert1" presStyleCnt="0"/>
      <dgm:spPr/>
    </dgm:pt>
    <dgm:pt modelId="{D8D67D20-2C22-4F92-8EF6-1DC04B738C05}" type="pres">
      <dgm:prSet presAssocID="{2030A870-855C-4AEC-BA7C-D92C5FF84D4D}" presName="thickLine" presStyleLbl="alignNode1" presStyleIdx="6" presStyleCnt="7"/>
      <dgm:spPr/>
    </dgm:pt>
    <dgm:pt modelId="{0961AD88-9CE4-482E-9059-52B420821A5A}" type="pres">
      <dgm:prSet presAssocID="{2030A870-855C-4AEC-BA7C-D92C5FF84D4D}" presName="horz1" presStyleCnt="0"/>
      <dgm:spPr/>
    </dgm:pt>
    <dgm:pt modelId="{CD3711DB-0659-4C03-91A0-FA1ACC1B55BF}" type="pres">
      <dgm:prSet presAssocID="{2030A870-855C-4AEC-BA7C-D92C5FF84D4D}" presName="tx1" presStyleLbl="revTx" presStyleIdx="6" presStyleCnt="7"/>
      <dgm:spPr/>
    </dgm:pt>
    <dgm:pt modelId="{5A2837CE-FC88-4F9D-92D0-2D3286F1132D}" type="pres">
      <dgm:prSet presAssocID="{2030A870-855C-4AEC-BA7C-D92C5FF84D4D}" presName="vert1" presStyleCnt="0"/>
      <dgm:spPr/>
    </dgm:pt>
  </dgm:ptLst>
  <dgm:cxnLst>
    <dgm:cxn modelId="{B4CDF40C-B4A3-4490-BD26-DF159BCC5960}" type="presOf" srcId="{70E318D8-59D5-4BB9-9725-1200A948B62A}" destId="{5F9BAC4D-CB67-48A2-B247-3B56395248FF}" srcOrd="0" destOrd="0" presId="urn:microsoft.com/office/officeart/2008/layout/LinedList"/>
    <dgm:cxn modelId="{F1BA7120-438C-473F-ADFB-13BE5AFDFDFD}" srcId="{BA7B54C2-457C-4891-B53B-A4F05C31B32F}" destId="{539F7040-7BA8-497D-ADED-E2F987481197}" srcOrd="1" destOrd="0" parTransId="{B092221D-D64F-46E1-AB3A-CBD81167EE1F}" sibTransId="{2EF50E66-0FDF-4AA2-A238-36346AAC349F}"/>
    <dgm:cxn modelId="{79EFBF21-5971-44BD-B51B-EE70F21CCB8A}" type="presOf" srcId="{2030A870-855C-4AEC-BA7C-D92C5FF84D4D}" destId="{CD3711DB-0659-4C03-91A0-FA1ACC1B55BF}" srcOrd="0" destOrd="0" presId="urn:microsoft.com/office/officeart/2008/layout/LinedList"/>
    <dgm:cxn modelId="{07E95C2C-58AA-4A70-BA06-2BE83F448A36}" srcId="{BA7B54C2-457C-4891-B53B-A4F05C31B32F}" destId="{208AAAB4-7664-4D0F-947A-39EDC339289F}" srcOrd="3" destOrd="0" parTransId="{55E06719-BF2E-4D83-8478-636D4DB8FCAE}" sibTransId="{8A9DEF66-C803-4866-B671-C9CDC8FB14B5}"/>
    <dgm:cxn modelId="{DE3B1A5B-F3DE-40D2-A86E-1A01A7E24EC7}" type="presOf" srcId="{F9D98BC2-7991-4C05-81D2-99CB12692531}" destId="{FEE9D758-C82B-4F4F-8E72-67A6D015C557}" srcOrd="0" destOrd="0" presId="urn:microsoft.com/office/officeart/2008/layout/LinedList"/>
    <dgm:cxn modelId="{B51BB144-AA80-4F21-9A27-DC5CB41134F4}" type="presOf" srcId="{BA7B54C2-457C-4891-B53B-A4F05C31B32F}" destId="{E45D5B46-A3F3-42C3-9644-C4495B1025D1}" srcOrd="0" destOrd="0" presId="urn:microsoft.com/office/officeart/2008/layout/LinedList"/>
    <dgm:cxn modelId="{5A39C16D-4B3D-4F94-A327-CF07D143C963}" srcId="{BA7B54C2-457C-4891-B53B-A4F05C31B32F}" destId="{CD38010A-3A54-4D88-A891-A3E462838038}" srcOrd="5" destOrd="0" parTransId="{F7400C24-40EE-4FB0-9D61-E2B72051F66A}" sibTransId="{3A634972-D713-4BF8-8930-9E79A2558399}"/>
    <dgm:cxn modelId="{40492C4E-93F0-41C9-A691-2D3972F594F2}" srcId="{BA7B54C2-457C-4891-B53B-A4F05C31B32F}" destId="{09F185ED-DF27-4DAB-BF32-66404BCDB154}" srcOrd="0" destOrd="0" parTransId="{D4892A2E-AA1F-4232-9ACE-905DFB802B71}" sibTransId="{57971809-688C-44DC-A7DB-F364BBCED697}"/>
    <dgm:cxn modelId="{DB919D54-0022-4A11-8A6B-FFE596BD094E}" type="presOf" srcId="{539F7040-7BA8-497D-ADED-E2F987481197}" destId="{8FCF3BAA-FCB0-490B-BBA9-479A5F3D10C9}" srcOrd="0" destOrd="0" presId="urn:microsoft.com/office/officeart/2008/layout/LinedList"/>
    <dgm:cxn modelId="{78FE2998-F632-4EEA-AB1E-002B3A535C51}" type="presOf" srcId="{CD38010A-3A54-4D88-A891-A3E462838038}" destId="{CF3A4B83-42ED-4814-988B-51C8D9CECC8E}" srcOrd="0" destOrd="0" presId="urn:microsoft.com/office/officeart/2008/layout/LinedList"/>
    <dgm:cxn modelId="{C4B9A9E0-FDAD-4026-9400-A6181606203C}" type="presOf" srcId="{208AAAB4-7664-4D0F-947A-39EDC339289F}" destId="{9599843A-08A6-4E17-939D-6B0C7CAB12DF}" srcOrd="0" destOrd="0" presId="urn:microsoft.com/office/officeart/2008/layout/LinedList"/>
    <dgm:cxn modelId="{6A2B9BE6-7462-4EA8-9A58-375BD2F4B99D}" type="presOf" srcId="{09F185ED-DF27-4DAB-BF32-66404BCDB154}" destId="{8BE7DA3D-5582-4680-91FA-851C7882929A}" srcOrd="0" destOrd="0" presId="urn:microsoft.com/office/officeart/2008/layout/LinedList"/>
    <dgm:cxn modelId="{02AB35EE-A40A-410A-A6A6-A60D9291E1AF}" srcId="{BA7B54C2-457C-4891-B53B-A4F05C31B32F}" destId="{70E318D8-59D5-4BB9-9725-1200A948B62A}" srcOrd="2" destOrd="0" parTransId="{03EE5A30-5E9B-4FB1-BC80-248183CACD61}" sibTransId="{90F79AD4-4CE4-4FE8-B6F3-3EB20243EE1D}"/>
    <dgm:cxn modelId="{7AEC41EE-BC8C-4A3C-BE4A-84117D40D286}" srcId="{BA7B54C2-457C-4891-B53B-A4F05C31B32F}" destId="{F9D98BC2-7991-4C05-81D2-99CB12692531}" srcOrd="4" destOrd="0" parTransId="{53FCCA28-182A-44DB-AE87-65F5EBDD964C}" sibTransId="{A3750D24-D90E-471B-BC44-88A76EEB5D79}"/>
    <dgm:cxn modelId="{3B6484FA-091A-4958-9350-BE1407A22A07}" srcId="{BA7B54C2-457C-4891-B53B-A4F05C31B32F}" destId="{2030A870-855C-4AEC-BA7C-D92C5FF84D4D}" srcOrd="6" destOrd="0" parTransId="{40C5A213-7C16-4A89-833E-C7C3980C4B92}" sibTransId="{EFCAF228-F85C-44FB-97CC-7D20A35D261F}"/>
    <dgm:cxn modelId="{5F72A1ED-F6C7-4223-8721-E498BEE369E2}" type="presParOf" srcId="{E45D5B46-A3F3-42C3-9644-C4495B1025D1}" destId="{EC4BF98F-D20A-4322-8B3D-0F37119DE57B}" srcOrd="0" destOrd="0" presId="urn:microsoft.com/office/officeart/2008/layout/LinedList"/>
    <dgm:cxn modelId="{3B327345-DF53-4E19-91E5-1F08EFB61752}" type="presParOf" srcId="{E45D5B46-A3F3-42C3-9644-C4495B1025D1}" destId="{41946987-540C-40FE-B581-92D2DDD57B6A}" srcOrd="1" destOrd="0" presId="urn:microsoft.com/office/officeart/2008/layout/LinedList"/>
    <dgm:cxn modelId="{11DA330E-368A-430C-BB05-E449D52221F1}" type="presParOf" srcId="{41946987-540C-40FE-B581-92D2DDD57B6A}" destId="{8BE7DA3D-5582-4680-91FA-851C7882929A}" srcOrd="0" destOrd="0" presId="urn:microsoft.com/office/officeart/2008/layout/LinedList"/>
    <dgm:cxn modelId="{5F1E05B8-18D4-4744-A5D1-680C574E6516}" type="presParOf" srcId="{41946987-540C-40FE-B581-92D2DDD57B6A}" destId="{E077A7B6-B1E3-4E2E-AF47-D11DD9DD0CB9}" srcOrd="1" destOrd="0" presId="urn:microsoft.com/office/officeart/2008/layout/LinedList"/>
    <dgm:cxn modelId="{8656D0FF-B5E1-4E04-A798-C33C35774F43}" type="presParOf" srcId="{E45D5B46-A3F3-42C3-9644-C4495B1025D1}" destId="{4B94C029-C0A8-4D47-A25F-375D23588A4A}" srcOrd="2" destOrd="0" presId="urn:microsoft.com/office/officeart/2008/layout/LinedList"/>
    <dgm:cxn modelId="{29883475-34A4-4608-9165-9E4422F7C976}" type="presParOf" srcId="{E45D5B46-A3F3-42C3-9644-C4495B1025D1}" destId="{C6181B94-9F10-45A2-859E-D79EC81412A7}" srcOrd="3" destOrd="0" presId="urn:microsoft.com/office/officeart/2008/layout/LinedList"/>
    <dgm:cxn modelId="{14019004-DD0A-4090-A58A-60BC2B367525}" type="presParOf" srcId="{C6181B94-9F10-45A2-859E-D79EC81412A7}" destId="{8FCF3BAA-FCB0-490B-BBA9-479A5F3D10C9}" srcOrd="0" destOrd="0" presId="urn:microsoft.com/office/officeart/2008/layout/LinedList"/>
    <dgm:cxn modelId="{485C404B-8018-436B-9CE8-F8794F695C5F}" type="presParOf" srcId="{C6181B94-9F10-45A2-859E-D79EC81412A7}" destId="{59C7031A-BA98-4916-B1FB-27283A5F5EA3}" srcOrd="1" destOrd="0" presId="urn:microsoft.com/office/officeart/2008/layout/LinedList"/>
    <dgm:cxn modelId="{AA4C601F-7F66-43B6-A782-8B6D92BA08F9}" type="presParOf" srcId="{E45D5B46-A3F3-42C3-9644-C4495B1025D1}" destId="{3D243A61-CB09-49EA-AA1D-057058BB3B43}" srcOrd="4" destOrd="0" presId="urn:microsoft.com/office/officeart/2008/layout/LinedList"/>
    <dgm:cxn modelId="{259BE879-8552-42A2-BE34-C8C228947339}" type="presParOf" srcId="{E45D5B46-A3F3-42C3-9644-C4495B1025D1}" destId="{1AE8C56C-7DAC-4B46-AD01-40B9D7FB645A}" srcOrd="5" destOrd="0" presId="urn:microsoft.com/office/officeart/2008/layout/LinedList"/>
    <dgm:cxn modelId="{BEFD3C6E-51CE-493F-A3EC-880AB96F2409}" type="presParOf" srcId="{1AE8C56C-7DAC-4B46-AD01-40B9D7FB645A}" destId="{5F9BAC4D-CB67-48A2-B247-3B56395248FF}" srcOrd="0" destOrd="0" presId="urn:microsoft.com/office/officeart/2008/layout/LinedList"/>
    <dgm:cxn modelId="{9DE07CF9-3B4E-4C07-AB1B-5B86FEAF4C06}" type="presParOf" srcId="{1AE8C56C-7DAC-4B46-AD01-40B9D7FB645A}" destId="{5F5AA658-BFFB-4BFE-8123-554EDC740452}" srcOrd="1" destOrd="0" presId="urn:microsoft.com/office/officeart/2008/layout/LinedList"/>
    <dgm:cxn modelId="{7D2B1724-AF90-45A9-B9FF-915914E8938B}" type="presParOf" srcId="{E45D5B46-A3F3-42C3-9644-C4495B1025D1}" destId="{E50020E5-86E9-4A19-B8F0-D0F810CFAFC4}" srcOrd="6" destOrd="0" presId="urn:microsoft.com/office/officeart/2008/layout/LinedList"/>
    <dgm:cxn modelId="{51C7B708-570E-4611-9B1B-F25314F922EF}" type="presParOf" srcId="{E45D5B46-A3F3-42C3-9644-C4495B1025D1}" destId="{5E3285D8-BB75-454A-91F2-09918EF9B0E3}" srcOrd="7" destOrd="0" presId="urn:microsoft.com/office/officeart/2008/layout/LinedList"/>
    <dgm:cxn modelId="{0A1D76A9-8602-40D9-B800-BEFA816470FC}" type="presParOf" srcId="{5E3285D8-BB75-454A-91F2-09918EF9B0E3}" destId="{9599843A-08A6-4E17-939D-6B0C7CAB12DF}" srcOrd="0" destOrd="0" presId="urn:microsoft.com/office/officeart/2008/layout/LinedList"/>
    <dgm:cxn modelId="{3BF8C601-29F0-40EB-B29E-403CA2ED6D52}" type="presParOf" srcId="{5E3285D8-BB75-454A-91F2-09918EF9B0E3}" destId="{CFECCC8B-456D-4405-A172-323C2290DE87}" srcOrd="1" destOrd="0" presId="urn:microsoft.com/office/officeart/2008/layout/LinedList"/>
    <dgm:cxn modelId="{B681AA18-EB4E-4CA7-9A70-3D34A4726374}" type="presParOf" srcId="{E45D5B46-A3F3-42C3-9644-C4495B1025D1}" destId="{228C0256-3BB5-4FA4-8C80-9E55E26F99F7}" srcOrd="8" destOrd="0" presId="urn:microsoft.com/office/officeart/2008/layout/LinedList"/>
    <dgm:cxn modelId="{D08D051D-90ED-4762-ADFB-2B99A7C6B543}" type="presParOf" srcId="{E45D5B46-A3F3-42C3-9644-C4495B1025D1}" destId="{CB5FBD26-1E0F-4D92-921F-7F21DB951F18}" srcOrd="9" destOrd="0" presId="urn:microsoft.com/office/officeart/2008/layout/LinedList"/>
    <dgm:cxn modelId="{197365CC-E162-4F84-9B27-892ED1A73151}" type="presParOf" srcId="{CB5FBD26-1E0F-4D92-921F-7F21DB951F18}" destId="{FEE9D758-C82B-4F4F-8E72-67A6D015C557}" srcOrd="0" destOrd="0" presId="urn:microsoft.com/office/officeart/2008/layout/LinedList"/>
    <dgm:cxn modelId="{5B5F1134-C0F8-4FBF-B261-4541770775D1}" type="presParOf" srcId="{CB5FBD26-1E0F-4D92-921F-7F21DB951F18}" destId="{8F5827E0-5A60-4B25-A38A-F9E3DD3E336A}" srcOrd="1" destOrd="0" presId="urn:microsoft.com/office/officeart/2008/layout/LinedList"/>
    <dgm:cxn modelId="{12E57D11-C2C7-4444-A674-39BD3E7FC8E9}" type="presParOf" srcId="{E45D5B46-A3F3-42C3-9644-C4495B1025D1}" destId="{E51B3678-F540-43B0-81E1-A864E7E63A07}" srcOrd="10" destOrd="0" presId="urn:microsoft.com/office/officeart/2008/layout/LinedList"/>
    <dgm:cxn modelId="{772F6681-9C18-4AB5-B64D-07325B4114EB}" type="presParOf" srcId="{E45D5B46-A3F3-42C3-9644-C4495B1025D1}" destId="{3191BD18-97DA-4D7B-AA95-C63C13ABE4FF}" srcOrd="11" destOrd="0" presId="urn:microsoft.com/office/officeart/2008/layout/LinedList"/>
    <dgm:cxn modelId="{A2DF9827-BC33-45BF-81BE-C90D378559DB}" type="presParOf" srcId="{3191BD18-97DA-4D7B-AA95-C63C13ABE4FF}" destId="{CF3A4B83-42ED-4814-988B-51C8D9CECC8E}" srcOrd="0" destOrd="0" presId="urn:microsoft.com/office/officeart/2008/layout/LinedList"/>
    <dgm:cxn modelId="{5E7AF279-95C6-49AA-AC1D-6D74B6061976}" type="presParOf" srcId="{3191BD18-97DA-4D7B-AA95-C63C13ABE4FF}" destId="{B698AFAE-146F-4664-BEFC-7FBF9EC22EE8}" srcOrd="1" destOrd="0" presId="urn:microsoft.com/office/officeart/2008/layout/LinedList"/>
    <dgm:cxn modelId="{E55D58F1-6998-4A34-9574-62CFE7148F3E}" type="presParOf" srcId="{E45D5B46-A3F3-42C3-9644-C4495B1025D1}" destId="{D8D67D20-2C22-4F92-8EF6-1DC04B738C05}" srcOrd="12" destOrd="0" presId="urn:microsoft.com/office/officeart/2008/layout/LinedList"/>
    <dgm:cxn modelId="{725CAA18-4EF7-49B6-9CAB-495DA0848DAE}" type="presParOf" srcId="{E45D5B46-A3F3-42C3-9644-C4495B1025D1}" destId="{0961AD88-9CE4-482E-9059-52B420821A5A}" srcOrd="13" destOrd="0" presId="urn:microsoft.com/office/officeart/2008/layout/LinedList"/>
    <dgm:cxn modelId="{70CAA7AA-1D44-4E31-A04D-B10585C0191A}" type="presParOf" srcId="{0961AD88-9CE4-482E-9059-52B420821A5A}" destId="{CD3711DB-0659-4C03-91A0-FA1ACC1B55BF}" srcOrd="0" destOrd="0" presId="urn:microsoft.com/office/officeart/2008/layout/LinedList"/>
    <dgm:cxn modelId="{D173B2FE-3010-4F74-8F6A-9B88ADF21AC3}" type="presParOf" srcId="{0961AD88-9CE4-482E-9059-52B420821A5A}" destId="{5A2837CE-FC88-4F9D-92D0-2D3286F113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258645-53FA-4001-834A-1A714420F19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C6910E-4C3D-45DA-9E95-BD64F9F104F3}">
      <dgm:prSet/>
      <dgm:spPr/>
      <dgm:t>
        <a:bodyPr/>
        <a:lstStyle/>
        <a:p>
          <a:r>
            <a:rPr lang="en-US" dirty="0"/>
            <a:t>OSSEC Host IDS for use in foreign integration monitoring and logging events</a:t>
          </a:r>
          <a:br>
            <a:rPr lang="en-US" dirty="0"/>
          </a:br>
          <a:endParaRPr lang="en-US" dirty="0"/>
        </a:p>
      </dgm:t>
    </dgm:pt>
    <dgm:pt modelId="{5B54F4EC-2365-4BF2-BE70-B028D8CA13CD}" type="parTrans" cxnId="{949ECAE0-2DDF-4136-B0E0-75DBECB4B175}">
      <dgm:prSet/>
      <dgm:spPr/>
      <dgm:t>
        <a:bodyPr/>
        <a:lstStyle/>
        <a:p>
          <a:endParaRPr lang="en-US"/>
        </a:p>
      </dgm:t>
    </dgm:pt>
    <dgm:pt modelId="{2FD866D0-2A58-4E84-907A-10A7331903B9}" type="sibTrans" cxnId="{949ECAE0-2DDF-4136-B0E0-75DBECB4B175}">
      <dgm:prSet/>
      <dgm:spPr/>
      <dgm:t>
        <a:bodyPr/>
        <a:lstStyle/>
        <a:p>
          <a:endParaRPr lang="en-US"/>
        </a:p>
      </dgm:t>
    </dgm:pt>
    <dgm:pt modelId="{400F09F1-353E-428C-BD68-9C4FC29695B1}">
      <dgm:prSet/>
      <dgm:spPr/>
      <dgm:t>
        <a:bodyPr/>
        <a:lstStyle/>
        <a:p>
          <a:r>
            <a:rPr lang="en-US"/>
            <a:t>This is a Python watchdog library to watch file system events.</a:t>
          </a:r>
          <a:br>
            <a:rPr lang="en-US"/>
          </a:br>
          <a:endParaRPr lang="en-US"/>
        </a:p>
      </dgm:t>
    </dgm:pt>
    <dgm:pt modelId="{DE9958EB-2267-4713-ADB1-50E36D74AC00}" type="parTrans" cxnId="{5FF7E625-9B6F-4766-91BC-9267C1015626}">
      <dgm:prSet/>
      <dgm:spPr/>
      <dgm:t>
        <a:bodyPr/>
        <a:lstStyle/>
        <a:p>
          <a:endParaRPr lang="en-US"/>
        </a:p>
      </dgm:t>
    </dgm:pt>
    <dgm:pt modelId="{1A093A41-615E-40F4-8816-98DA5E421ACF}" type="sibTrans" cxnId="{5FF7E625-9B6F-4766-91BC-9267C1015626}">
      <dgm:prSet/>
      <dgm:spPr/>
      <dgm:t>
        <a:bodyPr/>
        <a:lstStyle/>
        <a:p>
          <a:endParaRPr lang="en-US"/>
        </a:p>
      </dgm:t>
    </dgm:pt>
    <dgm:pt modelId="{BE739C9D-DE7D-4652-BEEA-CE69F849376C}">
      <dgm:prSet/>
      <dgm:spPr/>
      <dgm:t>
        <a:bodyPr/>
        <a:lstStyle/>
        <a:p>
          <a:r>
            <a:rPr lang="en-US" dirty="0"/>
            <a:t>Real-time monitoring of the 'critical' directory for changes</a:t>
          </a:r>
          <a:br>
            <a:rPr lang="en-US" dirty="0"/>
          </a:br>
          <a:endParaRPr lang="en-US" dirty="0"/>
        </a:p>
      </dgm:t>
    </dgm:pt>
    <dgm:pt modelId="{931D488B-274B-4BF3-8170-2D1E13EA6D94}" type="parTrans" cxnId="{C2DAC0F8-646F-49E2-B2A9-13324727D004}">
      <dgm:prSet/>
      <dgm:spPr/>
      <dgm:t>
        <a:bodyPr/>
        <a:lstStyle/>
        <a:p>
          <a:endParaRPr lang="en-US"/>
        </a:p>
      </dgm:t>
    </dgm:pt>
    <dgm:pt modelId="{CC65A297-BA3E-4475-AB05-D92D3E3091A4}" type="sibTrans" cxnId="{C2DAC0F8-646F-49E2-B2A9-13324727D004}">
      <dgm:prSet/>
      <dgm:spPr/>
      <dgm:t>
        <a:bodyPr/>
        <a:lstStyle/>
        <a:p>
          <a:endParaRPr lang="en-US"/>
        </a:p>
      </dgm:t>
    </dgm:pt>
    <dgm:pt modelId="{1104C2E3-9BF2-4F32-8423-C03CAED64FEF}">
      <dgm:prSet/>
      <dgm:spPr/>
      <dgm:t>
        <a:bodyPr/>
        <a:lstStyle/>
        <a:p>
          <a:r>
            <a:rPr lang="en-US" dirty="0"/>
            <a:t>Detection of file creation, modification, and deletion in target directory</a:t>
          </a:r>
          <a:br>
            <a:rPr lang="en-US" dirty="0"/>
          </a:br>
          <a:endParaRPr lang="en-US" dirty="0"/>
        </a:p>
      </dgm:t>
    </dgm:pt>
    <dgm:pt modelId="{7FB31960-3EE9-4186-9983-AE637F5109F3}" type="parTrans" cxnId="{FBC95055-7EB5-4F07-8C44-9E6627442437}">
      <dgm:prSet/>
      <dgm:spPr/>
      <dgm:t>
        <a:bodyPr/>
        <a:lstStyle/>
        <a:p>
          <a:endParaRPr lang="en-US"/>
        </a:p>
      </dgm:t>
    </dgm:pt>
    <dgm:pt modelId="{33F188DA-1B28-4FE4-9ED9-AB74D83377A1}" type="sibTrans" cxnId="{FBC95055-7EB5-4F07-8C44-9E6627442437}">
      <dgm:prSet/>
      <dgm:spPr/>
      <dgm:t>
        <a:bodyPr/>
        <a:lstStyle/>
        <a:p>
          <a:endParaRPr lang="en-US"/>
        </a:p>
      </dgm:t>
    </dgm:pt>
    <dgm:pt modelId="{6AA04AD0-A7A9-440D-8AB7-5E44DCDBFEC0}">
      <dgm:prSet/>
      <dgm:spPr/>
      <dgm:t>
        <a:bodyPr/>
        <a:lstStyle/>
        <a:p>
          <a:r>
            <a:rPr lang="en-US"/>
            <a:t>This allows log outputs displayed in terminal for immediate analysis.</a:t>
          </a:r>
          <a:br>
            <a:rPr lang="en-US"/>
          </a:br>
          <a:endParaRPr lang="en-US"/>
        </a:p>
      </dgm:t>
    </dgm:pt>
    <dgm:pt modelId="{73748B5E-9399-4B21-B565-392EA8879882}" type="parTrans" cxnId="{C1A2BF2E-DC50-4420-87F6-91D943988BA2}">
      <dgm:prSet/>
      <dgm:spPr/>
      <dgm:t>
        <a:bodyPr/>
        <a:lstStyle/>
        <a:p>
          <a:endParaRPr lang="en-US"/>
        </a:p>
      </dgm:t>
    </dgm:pt>
    <dgm:pt modelId="{6A2C456C-3D1E-4826-A8FB-C81CA054E5E7}" type="sibTrans" cxnId="{C1A2BF2E-DC50-4420-87F6-91D943988BA2}">
      <dgm:prSet/>
      <dgm:spPr/>
      <dgm:t>
        <a:bodyPr/>
        <a:lstStyle/>
        <a:p>
          <a:endParaRPr lang="en-US"/>
        </a:p>
      </dgm:t>
    </dgm:pt>
    <dgm:pt modelId="{3FD1EDAD-70CF-40EE-AA9F-7C6570762080}">
      <dgm:prSet/>
      <dgm:spPr/>
      <dgm:t>
        <a:bodyPr/>
        <a:lstStyle/>
        <a:p>
          <a:r>
            <a:rPr lang="en-US"/>
            <a:t>A system for alerting the user of suspicious activity.</a:t>
          </a:r>
          <a:br>
            <a:rPr lang="en-US"/>
          </a:br>
          <a:endParaRPr lang="en-US"/>
        </a:p>
      </dgm:t>
    </dgm:pt>
    <dgm:pt modelId="{9D08A52C-AF80-412D-B4FA-035DC5E8ED75}" type="parTrans" cxnId="{F6BBD288-3A3B-4997-A17B-18838F82E36F}">
      <dgm:prSet/>
      <dgm:spPr/>
      <dgm:t>
        <a:bodyPr/>
        <a:lstStyle/>
        <a:p>
          <a:endParaRPr lang="en-US"/>
        </a:p>
      </dgm:t>
    </dgm:pt>
    <dgm:pt modelId="{FE7A09CB-3077-4FED-8437-57FB3BCD11BE}" type="sibTrans" cxnId="{F6BBD288-3A3B-4997-A17B-18838F82E36F}">
      <dgm:prSet/>
      <dgm:spPr/>
      <dgm:t>
        <a:bodyPr/>
        <a:lstStyle/>
        <a:p>
          <a:endParaRPr lang="en-US"/>
        </a:p>
      </dgm:t>
    </dgm:pt>
    <dgm:pt modelId="{9DBD70AD-78EC-4B0E-892A-2157E1D04F44}">
      <dgm:prSet/>
      <dgm:spPr/>
      <dgm:t>
        <a:bodyPr/>
        <a:lstStyle/>
        <a:p>
          <a:r>
            <a:rPr lang="en-US"/>
            <a:t>Extensibility: can be scaled up to monitor any files or directories.</a:t>
          </a:r>
        </a:p>
      </dgm:t>
    </dgm:pt>
    <dgm:pt modelId="{B27669A2-0052-43FA-915D-97389543F712}" type="parTrans" cxnId="{83C6B42A-9782-47A7-9D4B-6804C7E59288}">
      <dgm:prSet/>
      <dgm:spPr/>
      <dgm:t>
        <a:bodyPr/>
        <a:lstStyle/>
        <a:p>
          <a:endParaRPr lang="en-US"/>
        </a:p>
      </dgm:t>
    </dgm:pt>
    <dgm:pt modelId="{150891D7-A018-4D48-8FDA-E6202D2E2389}" type="sibTrans" cxnId="{83C6B42A-9782-47A7-9D4B-6804C7E59288}">
      <dgm:prSet/>
      <dgm:spPr/>
      <dgm:t>
        <a:bodyPr/>
        <a:lstStyle/>
        <a:p>
          <a:endParaRPr lang="en-US"/>
        </a:p>
      </dgm:t>
    </dgm:pt>
    <dgm:pt modelId="{52302D71-7D19-4D38-B9DC-D65DA830A3A7}" type="pres">
      <dgm:prSet presAssocID="{52258645-53FA-4001-834A-1A714420F194}" presName="vert0" presStyleCnt="0">
        <dgm:presLayoutVars>
          <dgm:dir/>
          <dgm:animOne val="branch"/>
          <dgm:animLvl val="lvl"/>
        </dgm:presLayoutVars>
      </dgm:prSet>
      <dgm:spPr/>
    </dgm:pt>
    <dgm:pt modelId="{4753CF1E-1E36-4646-8A08-F25312850F4C}" type="pres">
      <dgm:prSet presAssocID="{3CC6910E-4C3D-45DA-9E95-BD64F9F104F3}" presName="thickLine" presStyleLbl="alignNode1" presStyleIdx="0" presStyleCnt="7"/>
      <dgm:spPr/>
    </dgm:pt>
    <dgm:pt modelId="{7A1249CF-65AA-4D60-8656-2DD3DB19F0CB}" type="pres">
      <dgm:prSet presAssocID="{3CC6910E-4C3D-45DA-9E95-BD64F9F104F3}" presName="horz1" presStyleCnt="0"/>
      <dgm:spPr/>
    </dgm:pt>
    <dgm:pt modelId="{3C9EF9D9-A679-49C0-86B9-CA2AB77C7F55}" type="pres">
      <dgm:prSet presAssocID="{3CC6910E-4C3D-45DA-9E95-BD64F9F104F3}" presName="tx1" presStyleLbl="revTx" presStyleIdx="0" presStyleCnt="7"/>
      <dgm:spPr/>
    </dgm:pt>
    <dgm:pt modelId="{B7622F90-F8D4-457A-BAC9-0DC352EC431F}" type="pres">
      <dgm:prSet presAssocID="{3CC6910E-4C3D-45DA-9E95-BD64F9F104F3}" presName="vert1" presStyleCnt="0"/>
      <dgm:spPr/>
    </dgm:pt>
    <dgm:pt modelId="{BAD49FF1-BA90-4C5A-8081-EE966E7DD935}" type="pres">
      <dgm:prSet presAssocID="{400F09F1-353E-428C-BD68-9C4FC29695B1}" presName="thickLine" presStyleLbl="alignNode1" presStyleIdx="1" presStyleCnt="7"/>
      <dgm:spPr/>
    </dgm:pt>
    <dgm:pt modelId="{4607327A-7241-4376-B194-9A96B3A23F04}" type="pres">
      <dgm:prSet presAssocID="{400F09F1-353E-428C-BD68-9C4FC29695B1}" presName="horz1" presStyleCnt="0"/>
      <dgm:spPr/>
    </dgm:pt>
    <dgm:pt modelId="{6E40DDBC-F7E0-406D-A162-DF17D89952B3}" type="pres">
      <dgm:prSet presAssocID="{400F09F1-353E-428C-BD68-9C4FC29695B1}" presName="tx1" presStyleLbl="revTx" presStyleIdx="1" presStyleCnt="7"/>
      <dgm:spPr/>
    </dgm:pt>
    <dgm:pt modelId="{7D3B0C27-93A2-424C-AADA-2C5620AD0EFF}" type="pres">
      <dgm:prSet presAssocID="{400F09F1-353E-428C-BD68-9C4FC29695B1}" presName="vert1" presStyleCnt="0"/>
      <dgm:spPr/>
    </dgm:pt>
    <dgm:pt modelId="{943509FF-3C3E-477A-9641-982C6540D197}" type="pres">
      <dgm:prSet presAssocID="{BE739C9D-DE7D-4652-BEEA-CE69F849376C}" presName="thickLine" presStyleLbl="alignNode1" presStyleIdx="2" presStyleCnt="7"/>
      <dgm:spPr/>
    </dgm:pt>
    <dgm:pt modelId="{59E74D7C-ACEF-480E-8370-05DD087DF9F3}" type="pres">
      <dgm:prSet presAssocID="{BE739C9D-DE7D-4652-BEEA-CE69F849376C}" presName="horz1" presStyleCnt="0"/>
      <dgm:spPr/>
    </dgm:pt>
    <dgm:pt modelId="{6E27A3DF-C42F-4CE4-B506-D8055B0DE370}" type="pres">
      <dgm:prSet presAssocID="{BE739C9D-DE7D-4652-BEEA-CE69F849376C}" presName="tx1" presStyleLbl="revTx" presStyleIdx="2" presStyleCnt="7"/>
      <dgm:spPr/>
    </dgm:pt>
    <dgm:pt modelId="{F4E14560-7A1D-4673-A67C-70E0C7BCC079}" type="pres">
      <dgm:prSet presAssocID="{BE739C9D-DE7D-4652-BEEA-CE69F849376C}" presName="vert1" presStyleCnt="0"/>
      <dgm:spPr/>
    </dgm:pt>
    <dgm:pt modelId="{AB31913F-4862-4A86-863F-1F34D9C3494D}" type="pres">
      <dgm:prSet presAssocID="{1104C2E3-9BF2-4F32-8423-C03CAED64FEF}" presName="thickLine" presStyleLbl="alignNode1" presStyleIdx="3" presStyleCnt="7"/>
      <dgm:spPr/>
    </dgm:pt>
    <dgm:pt modelId="{DCD72A49-269B-4F95-90F0-2CEADDB803E3}" type="pres">
      <dgm:prSet presAssocID="{1104C2E3-9BF2-4F32-8423-C03CAED64FEF}" presName="horz1" presStyleCnt="0"/>
      <dgm:spPr/>
    </dgm:pt>
    <dgm:pt modelId="{34C6A4D1-782A-417C-9C1C-46518B9AB709}" type="pres">
      <dgm:prSet presAssocID="{1104C2E3-9BF2-4F32-8423-C03CAED64FEF}" presName="tx1" presStyleLbl="revTx" presStyleIdx="3" presStyleCnt="7"/>
      <dgm:spPr/>
    </dgm:pt>
    <dgm:pt modelId="{EB83EF5D-FBDD-4468-9191-1448AD24A87F}" type="pres">
      <dgm:prSet presAssocID="{1104C2E3-9BF2-4F32-8423-C03CAED64FEF}" presName="vert1" presStyleCnt="0"/>
      <dgm:spPr/>
    </dgm:pt>
    <dgm:pt modelId="{0AA1459E-1746-4968-8FE1-6552D2057D0A}" type="pres">
      <dgm:prSet presAssocID="{6AA04AD0-A7A9-440D-8AB7-5E44DCDBFEC0}" presName="thickLine" presStyleLbl="alignNode1" presStyleIdx="4" presStyleCnt="7"/>
      <dgm:spPr/>
    </dgm:pt>
    <dgm:pt modelId="{82F161B0-7F98-4A05-AC5A-A10745873933}" type="pres">
      <dgm:prSet presAssocID="{6AA04AD0-A7A9-440D-8AB7-5E44DCDBFEC0}" presName="horz1" presStyleCnt="0"/>
      <dgm:spPr/>
    </dgm:pt>
    <dgm:pt modelId="{E0FBB6DF-ADA1-4A8B-AF89-22A57063CE8F}" type="pres">
      <dgm:prSet presAssocID="{6AA04AD0-A7A9-440D-8AB7-5E44DCDBFEC0}" presName="tx1" presStyleLbl="revTx" presStyleIdx="4" presStyleCnt="7"/>
      <dgm:spPr/>
    </dgm:pt>
    <dgm:pt modelId="{0A42B565-84E9-4AB1-941C-C332627FA63B}" type="pres">
      <dgm:prSet presAssocID="{6AA04AD0-A7A9-440D-8AB7-5E44DCDBFEC0}" presName="vert1" presStyleCnt="0"/>
      <dgm:spPr/>
    </dgm:pt>
    <dgm:pt modelId="{9E1D1E95-4A95-4CC0-B840-5A59EEB6BCDB}" type="pres">
      <dgm:prSet presAssocID="{3FD1EDAD-70CF-40EE-AA9F-7C6570762080}" presName="thickLine" presStyleLbl="alignNode1" presStyleIdx="5" presStyleCnt="7"/>
      <dgm:spPr/>
    </dgm:pt>
    <dgm:pt modelId="{EB3C0D4B-8380-476C-908C-0F62A76C653F}" type="pres">
      <dgm:prSet presAssocID="{3FD1EDAD-70CF-40EE-AA9F-7C6570762080}" presName="horz1" presStyleCnt="0"/>
      <dgm:spPr/>
    </dgm:pt>
    <dgm:pt modelId="{08357F09-B153-40D4-A80F-8813CF63DD39}" type="pres">
      <dgm:prSet presAssocID="{3FD1EDAD-70CF-40EE-AA9F-7C6570762080}" presName="tx1" presStyleLbl="revTx" presStyleIdx="5" presStyleCnt="7"/>
      <dgm:spPr/>
    </dgm:pt>
    <dgm:pt modelId="{77AC57E1-4DBF-4194-9597-8B301997F98B}" type="pres">
      <dgm:prSet presAssocID="{3FD1EDAD-70CF-40EE-AA9F-7C6570762080}" presName="vert1" presStyleCnt="0"/>
      <dgm:spPr/>
    </dgm:pt>
    <dgm:pt modelId="{827F8057-C850-4CE4-A797-0EDA496DE229}" type="pres">
      <dgm:prSet presAssocID="{9DBD70AD-78EC-4B0E-892A-2157E1D04F44}" presName="thickLine" presStyleLbl="alignNode1" presStyleIdx="6" presStyleCnt="7"/>
      <dgm:spPr/>
    </dgm:pt>
    <dgm:pt modelId="{6C55C0BC-8497-41AF-A2A8-707B7AADF24B}" type="pres">
      <dgm:prSet presAssocID="{9DBD70AD-78EC-4B0E-892A-2157E1D04F44}" presName="horz1" presStyleCnt="0"/>
      <dgm:spPr/>
    </dgm:pt>
    <dgm:pt modelId="{D11BD2B6-ABF5-42F9-96E8-82F269CBEAFE}" type="pres">
      <dgm:prSet presAssocID="{9DBD70AD-78EC-4B0E-892A-2157E1D04F44}" presName="tx1" presStyleLbl="revTx" presStyleIdx="6" presStyleCnt="7"/>
      <dgm:spPr/>
    </dgm:pt>
    <dgm:pt modelId="{906BFB36-82EB-433A-8034-2F79F7214193}" type="pres">
      <dgm:prSet presAssocID="{9DBD70AD-78EC-4B0E-892A-2157E1D04F44}" presName="vert1" presStyleCnt="0"/>
      <dgm:spPr/>
    </dgm:pt>
  </dgm:ptLst>
  <dgm:cxnLst>
    <dgm:cxn modelId="{D30FDD0A-163F-4E1F-B4B5-8AAFDEEAD1BA}" type="presOf" srcId="{3CC6910E-4C3D-45DA-9E95-BD64F9F104F3}" destId="{3C9EF9D9-A679-49C0-86B9-CA2AB77C7F55}" srcOrd="0" destOrd="0" presId="urn:microsoft.com/office/officeart/2008/layout/LinedList"/>
    <dgm:cxn modelId="{5FF7E625-9B6F-4766-91BC-9267C1015626}" srcId="{52258645-53FA-4001-834A-1A714420F194}" destId="{400F09F1-353E-428C-BD68-9C4FC29695B1}" srcOrd="1" destOrd="0" parTransId="{DE9958EB-2267-4713-ADB1-50E36D74AC00}" sibTransId="{1A093A41-615E-40F4-8816-98DA5E421ACF}"/>
    <dgm:cxn modelId="{83C6B42A-9782-47A7-9D4B-6804C7E59288}" srcId="{52258645-53FA-4001-834A-1A714420F194}" destId="{9DBD70AD-78EC-4B0E-892A-2157E1D04F44}" srcOrd="6" destOrd="0" parTransId="{B27669A2-0052-43FA-915D-97389543F712}" sibTransId="{150891D7-A018-4D48-8FDA-E6202D2E2389}"/>
    <dgm:cxn modelId="{C1A2BF2E-DC50-4420-87F6-91D943988BA2}" srcId="{52258645-53FA-4001-834A-1A714420F194}" destId="{6AA04AD0-A7A9-440D-8AB7-5E44DCDBFEC0}" srcOrd="4" destOrd="0" parTransId="{73748B5E-9399-4B21-B565-392EA8879882}" sibTransId="{6A2C456C-3D1E-4826-A8FB-C81CA054E5E7}"/>
    <dgm:cxn modelId="{0B0BDE32-D1AD-4E0D-ACCE-70DC1F422DF5}" type="presOf" srcId="{9DBD70AD-78EC-4B0E-892A-2157E1D04F44}" destId="{D11BD2B6-ABF5-42F9-96E8-82F269CBEAFE}" srcOrd="0" destOrd="0" presId="urn:microsoft.com/office/officeart/2008/layout/LinedList"/>
    <dgm:cxn modelId="{73831434-7C44-43AD-9334-4BAE49C626B0}" type="presOf" srcId="{52258645-53FA-4001-834A-1A714420F194}" destId="{52302D71-7D19-4D38-B9DC-D65DA830A3A7}" srcOrd="0" destOrd="0" presId="urn:microsoft.com/office/officeart/2008/layout/LinedList"/>
    <dgm:cxn modelId="{068FAF37-4A1A-4F3E-BCBD-4C8E2FB8469E}" type="presOf" srcId="{BE739C9D-DE7D-4652-BEEA-CE69F849376C}" destId="{6E27A3DF-C42F-4CE4-B506-D8055B0DE370}" srcOrd="0" destOrd="0" presId="urn:microsoft.com/office/officeart/2008/layout/LinedList"/>
    <dgm:cxn modelId="{FBC95055-7EB5-4F07-8C44-9E6627442437}" srcId="{52258645-53FA-4001-834A-1A714420F194}" destId="{1104C2E3-9BF2-4F32-8423-C03CAED64FEF}" srcOrd="3" destOrd="0" parTransId="{7FB31960-3EE9-4186-9983-AE637F5109F3}" sibTransId="{33F188DA-1B28-4FE4-9ED9-AB74D83377A1}"/>
    <dgm:cxn modelId="{F6BBD288-3A3B-4997-A17B-18838F82E36F}" srcId="{52258645-53FA-4001-834A-1A714420F194}" destId="{3FD1EDAD-70CF-40EE-AA9F-7C6570762080}" srcOrd="5" destOrd="0" parTransId="{9D08A52C-AF80-412D-B4FA-035DC5E8ED75}" sibTransId="{FE7A09CB-3077-4FED-8437-57FB3BCD11BE}"/>
    <dgm:cxn modelId="{45EC4E96-EE57-4F83-87D8-6DAE342D224A}" type="presOf" srcId="{1104C2E3-9BF2-4F32-8423-C03CAED64FEF}" destId="{34C6A4D1-782A-417C-9C1C-46518B9AB709}" srcOrd="0" destOrd="0" presId="urn:microsoft.com/office/officeart/2008/layout/LinedList"/>
    <dgm:cxn modelId="{C8FB54BF-E718-4158-91C8-7EECA376CED0}" type="presOf" srcId="{400F09F1-353E-428C-BD68-9C4FC29695B1}" destId="{6E40DDBC-F7E0-406D-A162-DF17D89952B3}" srcOrd="0" destOrd="0" presId="urn:microsoft.com/office/officeart/2008/layout/LinedList"/>
    <dgm:cxn modelId="{949ECAE0-2DDF-4136-B0E0-75DBECB4B175}" srcId="{52258645-53FA-4001-834A-1A714420F194}" destId="{3CC6910E-4C3D-45DA-9E95-BD64F9F104F3}" srcOrd="0" destOrd="0" parTransId="{5B54F4EC-2365-4BF2-BE70-B028D8CA13CD}" sibTransId="{2FD866D0-2A58-4E84-907A-10A7331903B9}"/>
    <dgm:cxn modelId="{4D356CF4-9752-4750-ADC9-2EE60FE0829D}" type="presOf" srcId="{6AA04AD0-A7A9-440D-8AB7-5E44DCDBFEC0}" destId="{E0FBB6DF-ADA1-4A8B-AF89-22A57063CE8F}" srcOrd="0" destOrd="0" presId="urn:microsoft.com/office/officeart/2008/layout/LinedList"/>
    <dgm:cxn modelId="{C2DAC0F8-646F-49E2-B2A9-13324727D004}" srcId="{52258645-53FA-4001-834A-1A714420F194}" destId="{BE739C9D-DE7D-4652-BEEA-CE69F849376C}" srcOrd="2" destOrd="0" parTransId="{931D488B-274B-4BF3-8170-2D1E13EA6D94}" sibTransId="{CC65A297-BA3E-4475-AB05-D92D3E3091A4}"/>
    <dgm:cxn modelId="{BB6CDFF9-9249-4E13-BA54-FE5365A53751}" type="presOf" srcId="{3FD1EDAD-70CF-40EE-AA9F-7C6570762080}" destId="{08357F09-B153-40D4-A80F-8813CF63DD39}" srcOrd="0" destOrd="0" presId="urn:microsoft.com/office/officeart/2008/layout/LinedList"/>
    <dgm:cxn modelId="{75449058-7528-4326-8071-D456620B4134}" type="presParOf" srcId="{52302D71-7D19-4D38-B9DC-D65DA830A3A7}" destId="{4753CF1E-1E36-4646-8A08-F25312850F4C}" srcOrd="0" destOrd="0" presId="urn:microsoft.com/office/officeart/2008/layout/LinedList"/>
    <dgm:cxn modelId="{4F1B5F68-7A98-4804-89F4-32014D07145B}" type="presParOf" srcId="{52302D71-7D19-4D38-B9DC-D65DA830A3A7}" destId="{7A1249CF-65AA-4D60-8656-2DD3DB19F0CB}" srcOrd="1" destOrd="0" presId="urn:microsoft.com/office/officeart/2008/layout/LinedList"/>
    <dgm:cxn modelId="{28B841F4-7A95-44CC-A412-8F40DB293B68}" type="presParOf" srcId="{7A1249CF-65AA-4D60-8656-2DD3DB19F0CB}" destId="{3C9EF9D9-A679-49C0-86B9-CA2AB77C7F55}" srcOrd="0" destOrd="0" presId="urn:microsoft.com/office/officeart/2008/layout/LinedList"/>
    <dgm:cxn modelId="{A8A90D4C-5E63-4D9F-A6BE-3CA70DB74014}" type="presParOf" srcId="{7A1249CF-65AA-4D60-8656-2DD3DB19F0CB}" destId="{B7622F90-F8D4-457A-BAC9-0DC352EC431F}" srcOrd="1" destOrd="0" presId="urn:microsoft.com/office/officeart/2008/layout/LinedList"/>
    <dgm:cxn modelId="{617755A4-19AF-46FC-AC19-A196205E599A}" type="presParOf" srcId="{52302D71-7D19-4D38-B9DC-D65DA830A3A7}" destId="{BAD49FF1-BA90-4C5A-8081-EE966E7DD935}" srcOrd="2" destOrd="0" presId="urn:microsoft.com/office/officeart/2008/layout/LinedList"/>
    <dgm:cxn modelId="{DF4B92FF-114F-4111-BDCF-EA894A2E9D7C}" type="presParOf" srcId="{52302D71-7D19-4D38-B9DC-D65DA830A3A7}" destId="{4607327A-7241-4376-B194-9A96B3A23F04}" srcOrd="3" destOrd="0" presId="urn:microsoft.com/office/officeart/2008/layout/LinedList"/>
    <dgm:cxn modelId="{FCB2175C-D50F-4590-AFDF-D51622928297}" type="presParOf" srcId="{4607327A-7241-4376-B194-9A96B3A23F04}" destId="{6E40DDBC-F7E0-406D-A162-DF17D89952B3}" srcOrd="0" destOrd="0" presId="urn:microsoft.com/office/officeart/2008/layout/LinedList"/>
    <dgm:cxn modelId="{65427176-CDCF-46F5-89DB-68A5AB4FCAD0}" type="presParOf" srcId="{4607327A-7241-4376-B194-9A96B3A23F04}" destId="{7D3B0C27-93A2-424C-AADA-2C5620AD0EFF}" srcOrd="1" destOrd="0" presId="urn:microsoft.com/office/officeart/2008/layout/LinedList"/>
    <dgm:cxn modelId="{49B6AC0A-B690-4259-957A-6AC269C6EFAA}" type="presParOf" srcId="{52302D71-7D19-4D38-B9DC-D65DA830A3A7}" destId="{943509FF-3C3E-477A-9641-982C6540D197}" srcOrd="4" destOrd="0" presId="urn:microsoft.com/office/officeart/2008/layout/LinedList"/>
    <dgm:cxn modelId="{87EA1D06-BD20-40E9-B3A2-6AAF4F89488B}" type="presParOf" srcId="{52302D71-7D19-4D38-B9DC-D65DA830A3A7}" destId="{59E74D7C-ACEF-480E-8370-05DD087DF9F3}" srcOrd="5" destOrd="0" presId="urn:microsoft.com/office/officeart/2008/layout/LinedList"/>
    <dgm:cxn modelId="{C9CDF1C4-E416-45DA-A377-AE45718A1D5D}" type="presParOf" srcId="{59E74D7C-ACEF-480E-8370-05DD087DF9F3}" destId="{6E27A3DF-C42F-4CE4-B506-D8055B0DE370}" srcOrd="0" destOrd="0" presId="urn:microsoft.com/office/officeart/2008/layout/LinedList"/>
    <dgm:cxn modelId="{7404DDD0-BC20-44A9-9EB9-2410E66A7B16}" type="presParOf" srcId="{59E74D7C-ACEF-480E-8370-05DD087DF9F3}" destId="{F4E14560-7A1D-4673-A67C-70E0C7BCC079}" srcOrd="1" destOrd="0" presId="urn:microsoft.com/office/officeart/2008/layout/LinedList"/>
    <dgm:cxn modelId="{2B343CB8-C306-4EC2-ADA6-3DFB85C8D781}" type="presParOf" srcId="{52302D71-7D19-4D38-B9DC-D65DA830A3A7}" destId="{AB31913F-4862-4A86-863F-1F34D9C3494D}" srcOrd="6" destOrd="0" presId="urn:microsoft.com/office/officeart/2008/layout/LinedList"/>
    <dgm:cxn modelId="{75F00B47-FFA7-468F-92BF-F23A6EE0EC95}" type="presParOf" srcId="{52302D71-7D19-4D38-B9DC-D65DA830A3A7}" destId="{DCD72A49-269B-4F95-90F0-2CEADDB803E3}" srcOrd="7" destOrd="0" presId="urn:microsoft.com/office/officeart/2008/layout/LinedList"/>
    <dgm:cxn modelId="{DE8F3688-AD64-4199-A4B2-B15D29ECC0E6}" type="presParOf" srcId="{DCD72A49-269B-4F95-90F0-2CEADDB803E3}" destId="{34C6A4D1-782A-417C-9C1C-46518B9AB709}" srcOrd="0" destOrd="0" presId="urn:microsoft.com/office/officeart/2008/layout/LinedList"/>
    <dgm:cxn modelId="{C1BA1DC0-F89E-4C0F-931A-6DB7D0F97C1D}" type="presParOf" srcId="{DCD72A49-269B-4F95-90F0-2CEADDB803E3}" destId="{EB83EF5D-FBDD-4468-9191-1448AD24A87F}" srcOrd="1" destOrd="0" presId="urn:microsoft.com/office/officeart/2008/layout/LinedList"/>
    <dgm:cxn modelId="{F877507E-AF17-4CE5-A736-75570D253A18}" type="presParOf" srcId="{52302D71-7D19-4D38-B9DC-D65DA830A3A7}" destId="{0AA1459E-1746-4968-8FE1-6552D2057D0A}" srcOrd="8" destOrd="0" presId="urn:microsoft.com/office/officeart/2008/layout/LinedList"/>
    <dgm:cxn modelId="{341B3C12-CDD7-4535-9443-8126D93AE227}" type="presParOf" srcId="{52302D71-7D19-4D38-B9DC-D65DA830A3A7}" destId="{82F161B0-7F98-4A05-AC5A-A10745873933}" srcOrd="9" destOrd="0" presId="urn:microsoft.com/office/officeart/2008/layout/LinedList"/>
    <dgm:cxn modelId="{F911395F-EFF0-4854-8423-A530F2092455}" type="presParOf" srcId="{82F161B0-7F98-4A05-AC5A-A10745873933}" destId="{E0FBB6DF-ADA1-4A8B-AF89-22A57063CE8F}" srcOrd="0" destOrd="0" presId="urn:microsoft.com/office/officeart/2008/layout/LinedList"/>
    <dgm:cxn modelId="{EF49F729-6993-47A8-9341-1DE7311B2127}" type="presParOf" srcId="{82F161B0-7F98-4A05-AC5A-A10745873933}" destId="{0A42B565-84E9-4AB1-941C-C332627FA63B}" srcOrd="1" destOrd="0" presId="urn:microsoft.com/office/officeart/2008/layout/LinedList"/>
    <dgm:cxn modelId="{5382E34C-AF32-4C5B-82FB-A53135911BE9}" type="presParOf" srcId="{52302D71-7D19-4D38-B9DC-D65DA830A3A7}" destId="{9E1D1E95-4A95-4CC0-B840-5A59EEB6BCDB}" srcOrd="10" destOrd="0" presId="urn:microsoft.com/office/officeart/2008/layout/LinedList"/>
    <dgm:cxn modelId="{CA6D55C5-B550-4405-B3BF-B2282ACB89AE}" type="presParOf" srcId="{52302D71-7D19-4D38-B9DC-D65DA830A3A7}" destId="{EB3C0D4B-8380-476C-908C-0F62A76C653F}" srcOrd="11" destOrd="0" presId="urn:microsoft.com/office/officeart/2008/layout/LinedList"/>
    <dgm:cxn modelId="{4D34A42C-1BBD-4D8D-B923-92B7F340AA2E}" type="presParOf" srcId="{EB3C0D4B-8380-476C-908C-0F62A76C653F}" destId="{08357F09-B153-40D4-A80F-8813CF63DD39}" srcOrd="0" destOrd="0" presId="urn:microsoft.com/office/officeart/2008/layout/LinedList"/>
    <dgm:cxn modelId="{0EFE8AAD-C13E-4BBD-8125-DD0497001B3C}" type="presParOf" srcId="{EB3C0D4B-8380-476C-908C-0F62A76C653F}" destId="{77AC57E1-4DBF-4194-9597-8B301997F98B}" srcOrd="1" destOrd="0" presId="urn:microsoft.com/office/officeart/2008/layout/LinedList"/>
    <dgm:cxn modelId="{5E7CF089-D00F-45E6-B7AF-22B71C874FF1}" type="presParOf" srcId="{52302D71-7D19-4D38-B9DC-D65DA830A3A7}" destId="{827F8057-C850-4CE4-A797-0EDA496DE229}" srcOrd="12" destOrd="0" presId="urn:microsoft.com/office/officeart/2008/layout/LinedList"/>
    <dgm:cxn modelId="{328918BD-3BEC-4927-AA5D-1FBC0A684BD4}" type="presParOf" srcId="{52302D71-7D19-4D38-B9DC-D65DA830A3A7}" destId="{6C55C0BC-8497-41AF-A2A8-707B7AADF24B}" srcOrd="13" destOrd="0" presId="urn:microsoft.com/office/officeart/2008/layout/LinedList"/>
    <dgm:cxn modelId="{76929D60-A2D0-47DE-B5DD-3CF48A1C1C0C}" type="presParOf" srcId="{6C55C0BC-8497-41AF-A2A8-707B7AADF24B}" destId="{D11BD2B6-ABF5-42F9-96E8-82F269CBEAFE}" srcOrd="0" destOrd="0" presId="urn:microsoft.com/office/officeart/2008/layout/LinedList"/>
    <dgm:cxn modelId="{09753C6B-F1CE-4B31-A300-2C172E75F68D}" type="presParOf" srcId="{6C55C0BC-8497-41AF-A2A8-707B7AADF24B}" destId="{906BFB36-82EB-433A-8034-2F79F72141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1214A-22B8-4A20-902C-C040E8455A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A5695D-D93D-48DD-8312-15118C19C112}">
      <dgm:prSet/>
      <dgm:spPr/>
      <dgm:t>
        <a:bodyPr/>
        <a:lstStyle/>
        <a:p>
          <a:r>
            <a:rPr lang="en-US" dirty="0"/>
            <a:t>File Integrity checks and hash comparison, for detection.</a:t>
          </a:r>
          <a:br>
            <a:rPr lang="en-US" dirty="0"/>
          </a:br>
          <a:endParaRPr lang="en-US" dirty="0"/>
        </a:p>
      </dgm:t>
    </dgm:pt>
    <dgm:pt modelId="{1A74C6C2-B492-4E60-904E-07F36F6DB25C}" type="parTrans" cxnId="{0AF96ECE-321C-451B-9486-8F5AD3F91BC3}">
      <dgm:prSet/>
      <dgm:spPr/>
      <dgm:t>
        <a:bodyPr/>
        <a:lstStyle/>
        <a:p>
          <a:endParaRPr lang="en-US"/>
        </a:p>
      </dgm:t>
    </dgm:pt>
    <dgm:pt modelId="{A11C199E-3F7D-46A5-8266-448E2D90F129}" type="sibTrans" cxnId="{0AF96ECE-321C-451B-9486-8F5AD3F91BC3}">
      <dgm:prSet/>
      <dgm:spPr/>
      <dgm:t>
        <a:bodyPr/>
        <a:lstStyle/>
        <a:p>
          <a:endParaRPr lang="en-US"/>
        </a:p>
      </dgm:t>
    </dgm:pt>
    <dgm:pt modelId="{C9000120-CB9D-41B5-805F-27931546AB1E}">
      <dgm:prSet/>
      <dgm:spPr/>
      <dgm:t>
        <a:bodyPr/>
        <a:lstStyle/>
        <a:p>
          <a:r>
            <a:rPr lang="en-US"/>
            <a:t>File monitoring was set to detect .enc file extensions.</a:t>
          </a:r>
        </a:p>
      </dgm:t>
    </dgm:pt>
    <dgm:pt modelId="{422EB479-19C7-4865-B8B2-94B40B457DBE}" type="parTrans" cxnId="{C1626044-B499-40FF-A8AC-2DDF141E26D7}">
      <dgm:prSet/>
      <dgm:spPr/>
      <dgm:t>
        <a:bodyPr/>
        <a:lstStyle/>
        <a:p>
          <a:endParaRPr lang="en-US"/>
        </a:p>
      </dgm:t>
    </dgm:pt>
    <dgm:pt modelId="{BC6BCEB7-1AF5-4C27-BE75-077566655F4E}" type="sibTrans" cxnId="{C1626044-B499-40FF-A8AC-2DDF141E26D7}">
      <dgm:prSet/>
      <dgm:spPr/>
      <dgm:t>
        <a:bodyPr/>
        <a:lstStyle/>
        <a:p>
          <a:endParaRPr lang="en-US"/>
        </a:p>
      </dgm:t>
    </dgm:pt>
    <dgm:pt modelId="{C63DE85D-0994-4808-94FC-0C1273CA7B6C}">
      <dgm:prSet/>
      <dgm:spPr/>
      <dgm:t>
        <a:bodyPr/>
        <a:lstStyle/>
        <a:p>
          <a:r>
            <a:rPr lang="en-US"/>
            <a:t>Comparison of SHA-256 hash to ensure unauthorized modifications.</a:t>
          </a:r>
          <a:br>
            <a:rPr lang="en-US"/>
          </a:br>
          <a:endParaRPr lang="en-US"/>
        </a:p>
      </dgm:t>
    </dgm:pt>
    <dgm:pt modelId="{DEF5AB89-E368-4B13-92DF-FD2210D3F74D}" type="parTrans" cxnId="{482F9DFB-530F-487E-834D-938F27F6D020}">
      <dgm:prSet/>
      <dgm:spPr/>
      <dgm:t>
        <a:bodyPr/>
        <a:lstStyle/>
        <a:p>
          <a:endParaRPr lang="en-US"/>
        </a:p>
      </dgm:t>
    </dgm:pt>
    <dgm:pt modelId="{22AD627A-F61A-4559-A5C6-03250D0685AE}" type="sibTrans" cxnId="{482F9DFB-530F-487E-834D-938F27F6D020}">
      <dgm:prSet/>
      <dgm:spPr/>
      <dgm:t>
        <a:bodyPr/>
        <a:lstStyle/>
        <a:p>
          <a:endParaRPr lang="en-US"/>
        </a:p>
      </dgm:t>
    </dgm:pt>
    <dgm:pt modelId="{13C9D3F2-5511-40F9-868D-062430F1FFE5}">
      <dgm:prSet/>
      <dgm:spPr/>
      <dgm:t>
        <a:bodyPr/>
        <a:lstStyle/>
        <a:p>
          <a:r>
            <a:rPr lang="en-US"/>
            <a:t>By being able to monitor real time, there is very little delay between infection and detection.</a:t>
          </a:r>
          <a:br>
            <a:rPr lang="en-US"/>
          </a:br>
          <a:endParaRPr lang="en-US"/>
        </a:p>
      </dgm:t>
    </dgm:pt>
    <dgm:pt modelId="{37E2F7DD-438E-4409-8FCF-FD7DBA1A6EAD}" type="parTrans" cxnId="{ECC37029-3D54-48EC-AC8E-697397DBF058}">
      <dgm:prSet/>
      <dgm:spPr/>
      <dgm:t>
        <a:bodyPr/>
        <a:lstStyle/>
        <a:p>
          <a:endParaRPr lang="en-US"/>
        </a:p>
      </dgm:t>
    </dgm:pt>
    <dgm:pt modelId="{41A28960-0162-4170-89FB-4E0CB420CF86}" type="sibTrans" cxnId="{ECC37029-3D54-48EC-AC8E-697397DBF058}">
      <dgm:prSet/>
      <dgm:spPr/>
      <dgm:t>
        <a:bodyPr/>
        <a:lstStyle/>
        <a:p>
          <a:endParaRPr lang="en-US"/>
        </a:p>
      </dgm:t>
    </dgm:pt>
    <dgm:pt modelId="{C0BBB052-6DA9-483A-9CB3-83FEF386E02C}">
      <dgm:prSet/>
      <dgm:spPr/>
      <dgm:t>
        <a:bodyPr/>
        <a:lstStyle/>
        <a:p>
          <a:r>
            <a:rPr lang="en-US" dirty="0"/>
            <a:t>Alert gets triggered on file naming which can be a Ransomware operational activity.</a:t>
          </a:r>
          <a:br>
            <a:rPr lang="en-US" dirty="0"/>
          </a:br>
          <a:endParaRPr lang="en-US" dirty="0"/>
        </a:p>
      </dgm:t>
    </dgm:pt>
    <dgm:pt modelId="{AFF4F246-5546-4D00-8478-A962D0624E05}" type="parTrans" cxnId="{0DB2530A-CDD9-4503-86A2-D8E6C9C2B571}">
      <dgm:prSet/>
      <dgm:spPr/>
      <dgm:t>
        <a:bodyPr/>
        <a:lstStyle/>
        <a:p>
          <a:endParaRPr lang="en-US"/>
        </a:p>
      </dgm:t>
    </dgm:pt>
    <dgm:pt modelId="{141789EE-06D6-4635-BC43-03ABAB3BCB13}" type="sibTrans" cxnId="{0DB2530A-CDD9-4503-86A2-D8E6C9C2B571}">
      <dgm:prSet/>
      <dgm:spPr/>
      <dgm:t>
        <a:bodyPr/>
        <a:lstStyle/>
        <a:p>
          <a:endParaRPr lang="en-US"/>
        </a:p>
      </dgm:t>
    </dgm:pt>
    <dgm:pt modelId="{85415072-DBBB-49DF-87ED-9ACA7DE30FDF}">
      <dgm:prSet/>
      <dgm:spPr/>
      <dgm:t>
        <a:bodyPr/>
        <a:lstStyle/>
        <a:p>
          <a:r>
            <a:rPr lang="en-US"/>
            <a:t>Detection logic refined for avoiding false false positives caused due to legitimate file change.</a:t>
          </a:r>
          <a:br>
            <a:rPr lang="en-US"/>
          </a:br>
          <a:endParaRPr lang="en-US"/>
        </a:p>
      </dgm:t>
    </dgm:pt>
    <dgm:pt modelId="{08B8BA20-2904-4F76-8043-90D80EFBE17B}" type="parTrans" cxnId="{AEE42D05-75C6-430D-AC48-E49CD37729C5}">
      <dgm:prSet/>
      <dgm:spPr/>
      <dgm:t>
        <a:bodyPr/>
        <a:lstStyle/>
        <a:p>
          <a:endParaRPr lang="en-US"/>
        </a:p>
      </dgm:t>
    </dgm:pt>
    <dgm:pt modelId="{85A2F121-1024-4B44-BD2F-D6C90A79D156}" type="sibTrans" cxnId="{AEE42D05-75C6-430D-AC48-E49CD37729C5}">
      <dgm:prSet/>
      <dgm:spPr/>
      <dgm:t>
        <a:bodyPr/>
        <a:lstStyle/>
        <a:p>
          <a:endParaRPr lang="en-US"/>
        </a:p>
      </dgm:t>
    </dgm:pt>
    <dgm:pt modelId="{095FDA27-67B9-47FF-A6E8-4C462ED5C1B9}">
      <dgm:prSet/>
      <dgm:spPr/>
      <dgm:t>
        <a:bodyPr/>
        <a:lstStyle/>
        <a:p>
          <a:r>
            <a:rPr lang="en-US"/>
            <a:t>System is scaleable enough to monitor entire directories or many files.</a:t>
          </a:r>
        </a:p>
      </dgm:t>
    </dgm:pt>
    <dgm:pt modelId="{353A26C8-9E1B-424C-9A10-D1A80CA5FB20}" type="parTrans" cxnId="{2EAE44D0-A18F-4B4D-9632-6A8F3666F474}">
      <dgm:prSet/>
      <dgm:spPr/>
      <dgm:t>
        <a:bodyPr/>
        <a:lstStyle/>
        <a:p>
          <a:endParaRPr lang="en-US"/>
        </a:p>
      </dgm:t>
    </dgm:pt>
    <dgm:pt modelId="{75E8E62B-9F5F-41CD-814F-E93215E6EB4A}" type="sibTrans" cxnId="{2EAE44D0-A18F-4B4D-9632-6A8F3666F474}">
      <dgm:prSet/>
      <dgm:spPr/>
      <dgm:t>
        <a:bodyPr/>
        <a:lstStyle/>
        <a:p>
          <a:endParaRPr lang="en-US"/>
        </a:p>
      </dgm:t>
    </dgm:pt>
    <dgm:pt modelId="{6F32C6A2-7B24-436D-9769-20498D1B2730}" type="pres">
      <dgm:prSet presAssocID="{9B41214A-22B8-4A20-902C-C040E8455ABE}" presName="linear" presStyleCnt="0">
        <dgm:presLayoutVars>
          <dgm:animLvl val="lvl"/>
          <dgm:resizeHandles val="exact"/>
        </dgm:presLayoutVars>
      </dgm:prSet>
      <dgm:spPr/>
    </dgm:pt>
    <dgm:pt modelId="{4378A68A-620F-41EF-A5C4-7A47D5EDFC93}" type="pres">
      <dgm:prSet presAssocID="{50A5695D-D93D-48DD-8312-15118C19C11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8C12E04-F554-49D0-9F60-12E642A3752B}" type="pres">
      <dgm:prSet presAssocID="{A11C199E-3F7D-46A5-8266-448E2D90F129}" presName="spacer" presStyleCnt="0"/>
      <dgm:spPr/>
    </dgm:pt>
    <dgm:pt modelId="{CE882C20-6A02-4D37-9A8D-0F685A46DAFC}" type="pres">
      <dgm:prSet presAssocID="{C9000120-CB9D-41B5-805F-27931546AB1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0BC6FFE-391F-4F34-9C20-17ADF43E3B90}" type="pres">
      <dgm:prSet presAssocID="{BC6BCEB7-1AF5-4C27-BE75-077566655F4E}" presName="spacer" presStyleCnt="0"/>
      <dgm:spPr/>
    </dgm:pt>
    <dgm:pt modelId="{FF87ED12-119D-4282-8347-25E95BE7862D}" type="pres">
      <dgm:prSet presAssocID="{C63DE85D-0994-4808-94FC-0C1273CA7B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2A729B-FD8F-429D-A8D3-65F096790F73}" type="pres">
      <dgm:prSet presAssocID="{22AD627A-F61A-4559-A5C6-03250D0685AE}" presName="spacer" presStyleCnt="0"/>
      <dgm:spPr/>
    </dgm:pt>
    <dgm:pt modelId="{D441A021-3723-4860-81C0-0141B007BE5B}" type="pres">
      <dgm:prSet presAssocID="{13C9D3F2-5511-40F9-868D-062430F1FFE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93FD3B6-E4D3-4990-8EA4-F481F80E993F}" type="pres">
      <dgm:prSet presAssocID="{41A28960-0162-4170-89FB-4E0CB420CF86}" presName="spacer" presStyleCnt="0"/>
      <dgm:spPr/>
    </dgm:pt>
    <dgm:pt modelId="{89E87912-2A21-474D-9F30-40B476A94007}" type="pres">
      <dgm:prSet presAssocID="{C0BBB052-6DA9-483A-9CB3-83FEF386E02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DB30328-3239-4EAF-8E43-1C76022A21B7}" type="pres">
      <dgm:prSet presAssocID="{141789EE-06D6-4635-BC43-03ABAB3BCB13}" presName="spacer" presStyleCnt="0"/>
      <dgm:spPr/>
    </dgm:pt>
    <dgm:pt modelId="{B1F98590-B2D1-48E9-81A1-EE11D97BFFB4}" type="pres">
      <dgm:prSet presAssocID="{85415072-DBBB-49DF-87ED-9ACA7DE30FD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404BE0D-2ADA-4252-AFB2-A7C4DE2DAC5D}" type="pres">
      <dgm:prSet presAssocID="{85A2F121-1024-4B44-BD2F-D6C90A79D156}" presName="spacer" presStyleCnt="0"/>
      <dgm:spPr/>
    </dgm:pt>
    <dgm:pt modelId="{7169C4D2-E62A-491F-AFF8-AF450074BAE4}" type="pres">
      <dgm:prSet presAssocID="{095FDA27-67B9-47FF-A6E8-4C462ED5C1B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EE42D05-75C6-430D-AC48-E49CD37729C5}" srcId="{9B41214A-22B8-4A20-902C-C040E8455ABE}" destId="{85415072-DBBB-49DF-87ED-9ACA7DE30FDF}" srcOrd="5" destOrd="0" parTransId="{08B8BA20-2904-4F76-8043-90D80EFBE17B}" sibTransId="{85A2F121-1024-4B44-BD2F-D6C90A79D156}"/>
    <dgm:cxn modelId="{0DB2530A-CDD9-4503-86A2-D8E6C9C2B571}" srcId="{9B41214A-22B8-4A20-902C-C040E8455ABE}" destId="{C0BBB052-6DA9-483A-9CB3-83FEF386E02C}" srcOrd="4" destOrd="0" parTransId="{AFF4F246-5546-4D00-8478-A962D0624E05}" sibTransId="{141789EE-06D6-4635-BC43-03ABAB3BCB13}"/>
    <dgm:cxn modelId="{35515621-6EEB-4ED6-94ED-D0B1C1978CE6}" type="presOf" srcId="{C9000120-CB9D-41B5-805F-27931546AB1E}" destId="{CE882C20-6A02-4D37-9A8D-0F685A46DAFC}" srcOrd="0" destOrd="0" presId="urn:microsoft.com/office/officeart/2005/8/layout/vList2"/>
    <dgm:cxn modelId="{ECC37029-3D54-48EC-AC8E-697397DBF058}" srcId="{9B41214A-22B8-4A20-902C-C040E8455ABE}" destId="{13C9D3F2-5511-40F9-868D-062430F1FFE5}" srcOrd="3" destOrd="0" parTransId="{37E2F7DD-438E-4409-8FCF-FD7DBA1A6EAD}" sibTransId="{41A28960-0162-4170-89FB-4E0CB420CF86}"/>
    <dgm:cxn modelId="{BB419F3B-DBBC-458A-8669-DF2A17E72C0A}" type="presOf" srcId="{095FDA27-67B9-47FF-A6E8-4C462ED5C1B9}" destId="{7169C4D2-E62A-491F-AFF8-AF450074BAE4}" srcOrd="0" destOrd="0" presId="urn:microsoft.com/office/officeart/2005/8/layout/vList2"/>
    <dgm:cxn modelId="{6FEEF83F-B4BD-4BE1-905C-17D5D7FD78AA}" type="presOf" srcId="{85415072-DBBB-49DF-87ED-9ACA7DE30FDF}" destId="{B1F98590-B2D1-48E9-81A1-EE11D97BFFB4}" srcOrd="0" destOrd="0" presId="urn:microsoft.com/office/officeart/2005/8/layout/vList2"/>
    <dgm:cxn modelId="{C1626044-B499-40FF-A8AC-2DDF141E26D7}" srcId="{9B41214A-22B8-4A20-902C-C040E8455ABE}" destId="{C9000120-CB9D-41B5-805F-27931546AB1E}" srcOrd="1" destOrd="0" parTransId="{422EB479-19C7-4865-B8B2-94B40B457DBE}" sibTransId="{BC6BCEB7-1AF5-4C27-BE75-077566655F4E}"/>
    <dgm:cxn modelId="{4AD9AE51-A000-46B3-93CA-356B3D281080}" type="presOf" srcId="{C0BBB052-6DA9-483A-9CB3-83FEF386E02C}" destId="{89E87912-2A21-474D-9F30-40B476A94007}" srcOrd="0" destOrd="0" presId="urn:microsoft.com/office/officeart/2005/8/layout/vList2"/>
    <dgm:cxn modelId="{F4C2DEA3-815B-4483-99AF-0D63894E4784}" type="presOf" srcId="{13C9D3F2-5511-40F9-868D-062430F1FFE5}" destId="{D441A021-3723-4860-81C0-0141B007BE5B}" srcOrd="0" destOrd="0" presId="urn:microsoft.com/office/officeart/2005/8/layout/vList2"/>
    <dgm:cxn modelId="{2AF6C1C5-DF78-4790-AE53-D4BC86F3FFBF}" type="presOf" srcId="{C63DE85D-0994-4808-94FC-0C1273CA7B6C}" destId="{FF87ED12-119D-4282-8347-25E95BE7862D}" srcOrd="0" destOrd="0" presId="urn:microsoft.com/office/officeart/2005/8/layout/vList2"/>
    <dgm:cxn modelId="{0AF96ECE-321C-451B-9486-8F5AD3F91BC3}" srcId="{9B41214A-22B8-4A20-902C-C040E8455ABE}" destId="{50A5695D-D93D-48DD-8312-15118C19C112}" srcOrd="0" destOrd="0" parTransId="{1A74C6C2-B492-4E60-904E-07F36F6DB25C}" sibTransId="{A11C199E-3F7D-46A5-8266-448E2D90F129}"/>
    <dgm:cxn modelId="{2EAE44D0-A18F-4B4D-9632-6A8F3666F474}" srcId="{9B41214A-22B8-4A20-902C-C040E8455ABE}" destId="{095FDA27-67B9-47FF-A6E8-4C462ED5C1B9}" srcOrd="6" destOrd="0" parTransId="{353A26C8-9E1B-424C-9A10-D1A80CA5FB20}" sibTransId="{75E8E62B-9F5F-41CD-814F-E93215E6EB4A}"/>
    <dgm:cxn modelId="{149A91E9-F45D-4EA6-B672-E64DF05CE7BA}" type="presOf" srcId="{50A5695D-D93D-48DD-8312-15118C19C112}" destId="{4378A68A-620F-41EF-A5C4-7A47D5EDFC93}" srcOrd="0" destOrd="0" presId="urn:microsoft.com/office/officeart/2005/8/layout/vList2"/>
    <dgm:cxn modelId="{482F9DFB-530F-487E-834D-938F27F6D020}" srcId="{9B41214A-22B8-4A20-902C-C040E8455ABE}" destId="{C63DE85D-0994-4808-94FC-0C1273CA7B6C}" srcOrd="2" destOrd="0" parTransId="{DEF5AB89-E368-4B13-92DF-FD2210D3F74D}" sibTransId="{22AD627A-F61A-4559-A5C6-03250D0685AE}"/>
    <dgm:cxn modelId="{0B6AF4FF-14AE-42EE-BA46-80C9B5733ED8}" type="presOf" srcId="{9B41214A-22B8-4A20-902C-C040E8455ABE}" destId="{6F32C6A2-7B24-436D-9769-20498D1B2730}" srcOrd="0" destOrd="0" presId="urn:microsoft.com/office/officeart/2005/8/layout/vList2"/>
    <dgm:cxn modelId="{1E90C098-4DC3-43DE-9595-D9A2FBAE7D73}" type="presParOf" srcId="{6F32C6A2-7B24-436D-9769-20498D1B2730}" destId="{4378A68A-620F-41EF-A5C4-7A47D5EDFC93}" srcOrd="0" destOrd="0" presId="urn:microsoft.com/office/officeart/2005/8/layout/vList2"/>
    <dgm:cxn modelId="{93679844-0B8C-4528-8842-C47D05E053DA}" type="presParOf" srcId="{6F32C6A2-7B24-436D-9769-20498D1B2730}" destId="{E8C12E04-F554-49D0-9F60-12E642A3752B}" srcOrd="1" destOrd="0" presId="urn:microsoft.com/office/officeart/2005/8/layout/vList2"/>
    <dgm:cxn modelId="{C7BDEC5F-D701-4101-8EF1-3E7A797A1D93}" type="presParOf" srcId="{6F32C6A2-7B24-436D-9769-20498D1B2730}" destId="{CE882C20-6A02-4D37-9A8D-0F685A46DAFC}" srcOrd="2" destOrd="0" presId="urn:microsoft.com/office/officeart/2005/8/layout/vList2"/>
    <dgm:cxn modelId="{B19C3BA3-6A9A-495A-B9BD-58BEA55EE3DD}" type="presParOf" srcId="{6F32C6A2-7B24-436D-9769-20498D1B2730}" destId="{60BC6FFE-391F-4F34-9C20-17ADF43E3B90}" srcOrd="3" destOrd="0" presId="urn:microsoft.com/office/officeart/2005/8/layout/vList2"/>
    <dgm:cxn modelId="{B40E3772-D265-4C2D-B51E-60C80AB7690E}" type="presParOf" srcId="{6F32C6A2-7B24-436D-9769-20498D1B2730}" destId="{FF87ED12-119D-4282-8347-25E95BE7862D}" srcOrd="4" destOrd="0" presId="urn:microsoft.com/office/officeart/2005/8/layout/vList2"/>
    <dgm:cxn modelId="{1CE4F18F-979F-4330-BCC3-BBD0870A83BF}" type="presParOf" srcId="{6F32C6A2-7B24-436D-9769-20498D1B2730}" destId="{1F2A729B-FD8F-429D-A8D3-65F096790F73}" srcOrd="5" destOrd="0" presId="urn:microsoft.com/office/officeart/2005/8/layout/vList2"/>
    <dgm:cxn modelId="{94BBE1D8-F799-454D-8106-CBB4B6794E76}" type="presParOf" srcId="{6F32C6A2-7B24-436D-9769-20498D1B2730}" destId="{D441A021-3723-4860-81C0-0141B007BE5B}" srcOrd="6" destOrd="0" presId="urn:microsoft.com/office/officeart/2005/8/layout/vList2"/>
    <dgm:cxn modelId="{CC625176-DD79-4461-8AEF-67EB808238B6}" type="presParOf" srcId="{6F32C6A2-7B24-436D-9769-20498D1B2730}" destId="{993FD3B6-E4D3-4990-8EA4-F481F80E993F}" srcOrd="7" destOrd="0" presId="urn:microsoft.com/office/officeart/2005/8/layout/vList2"/>
    <dgm:cxn modelId="{D70D998B-8776-4B72-8AE2-1396E7381632}" type="presParOf" srcId="{6F32C6A2-7B24-436D-9769-20498D1B2730}" destId="{89E87912-2A21-474D-9F30-40B476A94007}" srcOrd="8" destOrd="0" presId="urn:microsoft.com/office/officeart/2005/8/layout/vList2"/>
    <dgm:cxn modelId="{3BB33832-B48C-49C8-810B-0051BF681D6E}" type="presParOf" srcId="{6F32C6A2-7B24-436D-9769-20498D1B2730}" destId="{5DB30328-3239-4EAF-8E43-1C76022A21B7}" srcOrd="9" destOrd="0" presId="urn:microsoft.com/office/officeart/2005/8/layout/vList2"/>
    <dgm:cxn modelId="{AD18DCD6-F72A-4BF3-BB25-B00DED9DD654}" type="presParOf" srcId="{6F32C6A2-7B24-436D-9769-20498D1B2730}" destId="{B1F98590-B2D1-48E9-81A1-EE11D97BFFB4}" srcOrd="10" destOrd="0" presId="urn:microsoft.com/office/officeart/2005/8/layout/vList2"/>
    <dgm:cxn modelId="{8D19C2D8-DE83-4F3B-8C98-396401A6FA15}" type="presParOf" srcId="{6F32C6A2-7B24-436D-9769-20498D1B2730}" destId="{1404BE0D-2ADA-4252-AFB2-A7C4DE2DAC5D}" srcOrd="11" destOrd="0" presId="urn:microsoft.com/office/officeart/2005/8/layout/vList2"/>
    <dgm:cxn modelId="{182227D1-969B-4AF4-8BE9-C5997CE292DB}" type="presParOf" srcId="{6F32C6A2-7B24-436D-9769-20498D1B2730}" destId="{7169C4D2-E62A-491F-AFF8-AF450074BA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EA1FBC-5A9F-4D7B-88BB-E63DF747638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2F57924-F3E0-4CA0-99DB-33E3173BA04A}">
      <dgm:prSet/>
      <dgm:spPr/>
      <dgm:t>
        <a:bodyPr/>
        <a:lstStyle/>
        <a:p>
          <a:r>
            <a:rPr lang="en-US" dirty="0"/>
            <a:t>It changes permissions on infected files so they cannot be opened.</a:t>
          </a:r>
        </a:p>
      </dgm:t>
    </dgm:pt>
    <dgm:pt modelId="{663096FF-5D9C-4C68-875C-7E328068148C}" type="parTrans" cxnId="{C3D40882-FF8F-43D2-AE9A-1147DD25B90E}">
      <dgm:prSet/>
      <dgm:spPr/>
      <dgm:t>
        <a:bodyPr/>
        <a:lstStyle/>
        <a:p>
          <a:endParaRPr lang="en-US"/>
        </a:p>
      </dgm:t>
    </dgm:pt>
    <dgm:pt modelId="{AE495C07-A14D-450D-9AC8-96F04CC9AB39}" type="sibTrans" cxnId="{C3D40882-FF8F-43D2-AE9A-1147DD25B90E}">
      <dgm:prSet/>
      <dgm:spPr/>
      <dgm:t>
        <a:bodyPr/>
        <a:lstStyle/>
        <a:p>
          <a:endParaRPr lang="en-US"/>
        </a:p>
      </dgm:t>
    </dgm:pt>
    <dgm:pt modelId="{9E2EFE23-D179-4446-9105-160BD94E0219}">
      <dgm:prSet/>
      <dgm:spPr/>
      <dgm:t>
        <a:bodyPr/>
        <a:lstStyle/>
        <a:p>
          <a:r>
            <a:rPr lang="en-US" dirty="0"/>
            <a:t>They have permissions set to 00000, to prevent further modification and encryption.</a:t>
          </a:r>
          <a:br>
            <a:rPr lang="en-US" dirty="0"/>
          </a:br>
          <a:endParaRPr lang="en-US" dirty="0"/>
        </a:p>
      </dgm:t>
    </dgm:pt>
    <dgm:pt modelId="{CBDBC650-B66F-455B-9291-749E628EB3B4}" type="parTrans" cxnId="{7EA1C657-4A85-4EC5-B6A6-4B6F43780F18}">
      <dgm:prSet/>
      <dgm:spPr/>
      <dgm:t>
        <a:bodyPr/>
        <a:lstStyle/>
        <a:p>
          <a:endParaRPr lang="en-US"/>
        </a:p>
      </dgm:t>
    </dgm:pt>
    <dgm:pt modelId="{7AB70C6E-5D03-4613-9508-1C3B17E4650C}" type="sibTrans" cxnId="{7EA1C657-4A85-4EC5-B6A6-4B6F43780F18}">
      <dgm:prSet/>
      <dgm:spPr/>
      <dgm:t>
        <a:bodyPr/>
        <a:lstStyle/>
        <a:p>
          <a:endParaRPr lang="en-US"/>
        </a:p>
      </dgm:t>
    </dgm:pt>
    <dgm:pt modelId="{754D74EC-BBA8-4566-BB20-14425D38B91E}">
      <dgm:prSet/>
      <dgm:spPr/>
      <dgm:t>
        <a:bodyPr/>
        <a:lstStyle/>
        <a:p>
          <a:r>
            <a:rPr lang="en-US" dirty="0"/>
            <a:t>Quarantined compromised files inside a separate directory for safe handling.</a:t>
          </a:r>
        </a:p>
      </dgm:t>
    </dgm:pt>
    <dgm:pt modelId="{6B34A96F-4267-4446-A301-7FD5109ED6A3}" type="parTrans" cxnId="{5DC92BB7-7A86-47F3-BDAE-1221C2693CB1}">
      <dgm:prSet/>
      <dgm:spPr/>
      <dgm:t>
        <a:bodyPr/>
        <a:lstStyle/>
        <a:p>
          <a:endParaRPr lang="en-US"/>
        </a:p>
      </dgm:t>
    </dgm:pt>
    <dgm:pt modelId="{64E7AEFB-40CA-4985-BB1E-080DC2D6FEEC}" type="sibTrans" cxnId="{5DC92BB7-7A86-47F3-BDAE-1221C2693CB1}">
      <dgm:prSet/>
      <dgm:spPr/>
      <dgm:t>
        <a:bodyPr/>
        <a:lstStyle/>
        <a:p>
          <a:endParaRPr lang="en-US"/>
        </a:p>
      </dgm:t>
    </dgm:pt>
    <dgm:pt modelId="{7606C28B-DA5A-44FF-9D48-F81E8A3848DA}">
      <dgm:prSet/>
      <dgm:spPr/>
      <dgm:t>
        <a:bodyPr/>
        <a:lstStyle/>
        <a:p>
          <a:r>
            <a:rPr lang="en-US" dirty="0"/>
            <a:t>Performing backup restore to do the encrypted file recovery.</a:t>
          </a:r>
          <a:br>
            <a:rPr lang="en-US" dirty="0"/>
          </a:br>
          <a:endParaRPr lang="en-US" dirty="0"/>
        </a:p>
      </dgm:t>
    </dgm:pt>
    <dgm:pt modelId="{6D000290-3F1D-4EF1-927F-58B93B69AC30}" type="parTrans" cxnId="{7D9E3438-9EB5-4DCE-BC8A-B640F07BB69E}">
      <dgm:prSet/>
      <dgm:spPr/>
      <dgm:t>
        <a:bodyPr/>
        <a:lstStyle/>
        <a:p>
          <a:endParaRPr lang="en-US"/>
        </a:p>
      </dgm:t>
    </dgm:pt>
    <dgm:pt modelId="{F56B6723-FF7F-48B0-898D-588BF6BCCBC7}" type="sibTrans" cxnId="{7D9E3438-9EB5-4DCE-BC8A-B640F07BB69E}">
      <dgm:prSet/>
      <dgm:spPr/>
      <dgm:t>
        <a:bodyPr/>
        <a:lstStyle/>
        <a:p>
          <a:endParaRPr lang="en-US"/>
        </a:p>
      </dgm:t>
    </dgm:pt>
    <dgm:pt modelId="{D167D4D8-8C9E-462B-A184-8BD34954A430}">
      <dgm:prSet/>
      <dgm:spPr/>
      <dgm:t>
        <a:bodyPr/>
        <a:lstStyle/>
        <a:p>
          <a:r>
            <a:rPr lang="en-US" dirty="0"/>
            <a:t>The system is intended to be able to detect and send email alert system for system administrators on detection.</a:t>
          </a:r>
          <a:br>
            <a:rPr lang="en-US" dirty="0"/>
          </a:br>
          <a:endParaRPr lang="en-US" dirty="0"/>
        </a:p>
      </dgm:t>
    </dgm:pt>
    <dgm:pt modelId="{FA889F0E-CE4D-4484-8F38-A3D6ADB2EA77}" type="parTrans" cxnId="{A5413EA1-E95A-4A3F-BFF2-A98C0D586664}">
      <dgm:prSet/>
      <dgm:spPr/>
      <dgm:t>
        <a:bodyPr/>
        <a:lstStyle/>
        <a:p>
          <a:endParaRPr lang="en-US"/>
        </a:p>
      </dgm:t>
    </dgm:pt>
    <dgm:pt modelId="{95E414DA-6351-4603-89D9-BEE4F35EEB5C}" type="sibTrans" cxnId="{A5413EA1-E95A-4A3F-BFF2-A98C0D586664}">
      <dgm:prSet/>
      <dgm:spPr/>
      <dgm:t>
        <a:bodyPr/>
        <a:lstStyle/>
        <a:p>
          <a:endParaRPr lang="en-US"/>
        </a:p>
      </dgm:t>
    </dgm:pt>
    <dgm:pt modelId="{99099A98-2834-4C2C-984E-24BADCDC65E8}">
      <dgm:prSet/>
      <dgm:spPr/>
      <dgm:t>
        <a:bodyPr/>
        <a:lstStyle/>
        <a:p>
          <a:r>
            <a:rPr lang="en-US" dirty="0"/>
            <a:t>The backup systems are named as critical to build the effective mitigation.</a:t>
          </a:r>
          <a:br>
            <a:rPr lang="en-US" dirty="0"/>
          </a:br>
          <a:endParaRPr lang="en-US" dirty="0"/>
        </a:p>
      </dgm:t>
    </dgm:pt>
    <dgm:pt modelId="{4DF7CA2D-975E-439C-81F2-A68D5379CC0A}" type="parTrans" cxnId="{FC225E7B-7D72-4A62-BB28-52180C6DB02B}">
      <dgm:prSet/>
      <dgm:spPr/>
      <dgm:t>
        <a:bodyPr/>
        <a:lstStyle/>
        <a:p>
          <a:endParaRPr lang="en-US"/>
        </a:p>
      </dgm:t>
    </dgm:pt>
    <dgm:pt modelId="{5849594E-838F-4B2D-9778-BDAADA90C8E0}" type="sibTrans" cxnId="{FC225E7B-7D72-4A62-BB28-52180C6DB02B}">
      <dgm:prSet/>
      <dgm:spPr/>
      <dgm:t>
        <a:bodyPr/>
        <a:lstStyle/>
        <a:p>
          <a:endParaRPr lang="en-US"/>
        </a:p>
      </dgm:t>
    </dgm:pt>
    <dgm:pt modelId="{032F5300-7D39-4EFF-B921-3DED62131184}">
      <dgm:prSet/>
      <dgm:spPr/>
      <dgm:t>
        <a:bodyPr/>
        <a:lstStyle/>
        <a:p>
          <a:r>
            <a:rPr lang="en-US" dirty="0"/>
            <a:t>There are future planned improvements to expand the mitigation strategies.</a:t>
          </a:r>
        </a:p>
      </dgm:t>
    </dgm:pt>
    <dgm:pt modelId="{8BA1062F-A918-40DB-8697-55C6FEF41E95}" type="parTrans" cxnId="{1A87633D-970F-44CF-8EF9-9CE728F6D59A}">
      <dgm:prSet/>
      <dgm:spPr/>
      <dgm:t>
        <a:bodyPr/>
        <a:lstStyle/>
        <a:p>
          <a:endParaRPr lang="en-US"/>
        </a:p>
      </dgm:t>
    </dgm:pt>
    <dgm:pt modelId="{ED0A46E3-0D5A-4237-BCED-3B0DD044DE08}" type="sibTrans" cxnId="{1A87633D-970F-44CF-8EF9-9CE728F6D59A}">
      <dgm:prSet/>
      <dgm:spPr/>
      <dgm:t>
        <a:bodyPr/>
        <a:lstStyle/>
        <a:p>
          <a:endParaRPr lang="en-US"/>
        </a:p>
      </dgm:t>
    </dgm:pt>
    <dgm:pt modelId="{7BF8C012-9535-43E2-99D1-F1CC0349CF71}" type="pres">
      <dgm:prSet presAssocID="{C0EA1FBC-5A9F-4D7B-88BB-E63DF7476385}" presName="vert0" presStyleCnt="0">
        <dgm:presLayoutVars>
          <dgm:dir/>
          <dgm:animOne val="branch"/>
          <dgm:animLvl val="lvl"/>
        </dgm:presLayoutVars>
      </dgm:prSet>
      <dgm:spPr/>
    </dgm:pt>
    <dgm:pt modelId="{892F0190-134A-4E98-B460-CEE59ACC458E}" type="pres">
      <dgm:prSet presAssocID="{52F57924-F3E0-4CA0-99DB-33E3173BA04A}" presName="thickLine" presStyleLbl="alignNode1" presStyleIdx="0" presStyleCnt="7"/>
      <dgm:spPr/>
    </dgm:pt>
    <dgm:pt modelId="{0831A3BE-E827-49D7-8168-BC169E9ED244}" type="pres">
      <dgm:prSet presAssocID="{52F57924-F3E0-4CA0-99DB-33E3173BA04A}" presName="horz1" presStyleCnt="0"/>
      <dgm:spPr/>
    </dgm:pt>
    <dgm:pt modelId="{B5045054-E748-41C7-803A-204B888A366A}" type="pres">
      <dgm:prSet presAssocID="{52F57924-F3E0-4CA0-99DB-33E3173BA04A}" presName="tx1" presStyleLbl="revTx" presStyleIdx="0" presStyleCnt="7"/>
      <dgm:spPr/>
    </dgm:pt>
    <dgm:pt modelId="{38FE4E1C-6B6D-417A-ABC9-DE7F0DB51760}" type="pres">
      <dgm:prSet presAssocID="{52F57924-F3E0-4CA0-99DB-33E3173BA04A}" presName="vert1" presStyleCnt="0"/>
      <dgm:spPr/>
    </dgm:pt>
    <dgm:pt modelId="{5FC46270-E9FE-48EB-BCCB-1DA08C007B66}" type="pres">
      <dgm:prSet presAssocID="{9E2EFE23-D179-4446-9105-160BD94E0219}" presName="thickLine" presStyleLbl="alignNode1" presStyleIdx="1" presStyleCnt="7"/>
      <dgm:spPr/>
    </dgm:pt>
    <dgm:pt modelId="{CEE4194C-430E-4325-BD57-1868EA15EC40}" type="pres">
      <dgm:prSet presAssocID="{9E2EFE23-D179-4446-9105-160BD94E0219}" presName="horz1" presStyleCnt="0"/>
      <dgm:spPr/>
    </dgm:pt>
    <dgm:pt modelId="{9560F046-BF25-454F-89BA-FB0AF3F157C6}" type="pres">
      <dgm:prSet presAssocID="{9E2EFE23-D179-4446-9105-160BD94E0219}" presName="tx1" presStyleLbl="revTx" presStyleIdx="1" presStyleCnt="7"/>
      <dgm:spPr/>
    </dgm:pt>
    <dgm:pt modelId="{4DBEA345-04E3-4BC5-813D-6FC3FDCD2A8C}" type="pres">
      <dgm:prSet presAssocID="{9E2EFE23-D179-4446-9105-160BD94E0219}" presName="vert1" presStyleCnt="0"/>
      <dgm:spPr/>
    </dgm:pt>
    <dgm:pt modelId="{DD39E653-9571-4C0F-BBC5-ABC1618E9DAD}" type="pres">
      <dgm:prSet presAssocID="{754D74EC-BBA8-4566-BB20-14425D38B91E}" presName="thickLine" presStyleLbl="alignNode1" presStyleIdx="2" presStyleCnt="7"/>
      <dgm:spPr/>
    </dgm:pt>
    <dgm:pt modelId="{3CF36ED6-ACA7-4C35-9A56-0F00029E619A}" type="pres">
      <dgm:prSet presAssocID="{754D74EC-BBA8-4566-BB20-14425D38B91E}" presName="horz1" presStyleCnt="0"/>
      <dgm:spPr/>
    </dgm:pt>
    <dgm:pt modelId="{9C70EFAA-2CA3-4D19-96F2-7DD0686A730D}" type="pres">
      <dgm:prSet presAssocID="{754D74EC-BBA8-4566-BB20-14425D38B91E}" presName="tx1" presStyleLbl="revTx" presStyleIdx="2" presStyleCnt="7"/>
      <dgm:spPr/>
    </dgm:pt>
    <dgm:pt modelId="{1A49FEBC-AC5C-41BB-A82B-C389A4A9CE3E}" type="pres">
      <dgm:prSet presAssocID="{754D74EC-BBA8-4566-BB20-14425D38B91E}" presName="vert1" presStyleCnt="0"/>
      <dgm:spPr/>
    </dgm:pt>
    <dgm:pt modelId="{7B039A8B-1EB1-4CA1-89A0-03B796DBF069}" type="pres">
      <dgm:prSet presAssocID="{7606C28B-DA5A-44FF-9D48-F81E8A3848DA}" presName="thickLine" presStyleLbl="alignNode1" presStyleIdx="3" presStyleCnt="7"/>
      <dgm:spPr/>
    </dgm:pt>
    <dgm:pt modelId="{895AF50A-58AE-49E0-8F38-BC2CA1EFD29D}" type="pres">
      <dgm:prSet presAssocID="{7606C28B-DA5A-44FF-9D48-F81E8A3848DA}" presName="horz1" presStyleCnt="0"/>
      <dgm:spPr/>
    </dgm:pt>
    <dgm:pt modelId="{29623344-8588-4A0C-8B39-1A802CC3B37D}" type="pres">
      <dgm:prSet presAssocID="{7606C28B-DA5A-44FF-9D48-F81E8A3848DA}" presName="tx1" presStyleLbl="revTx" presStyleIdx="3" presStyleCnt="7"/>
      <dgm:spPr/>
    </dgm:pt>
    <dgm:pt modelId="{BA24D568-3DDC-4148-ADFA-81FF7068A2E4}" type="pres">
      <dgm:prSet presAssocID="{7606C28B-DA5A-44FF-9D48-F81E8A3848DA}" presName="vert1" presStyleCnt="0"/>
      <dgm:spPr/>
    </dgm:pt>
    <dgm:pt modelId="{A16BF643-EE40-48A3-9B72-673CCC4FC8D4}" type="pres">
      <dgm:prSet presAssocID="{D167D4D8-8C9E-462B-A184-8BD34954A430}" presName="thickLine" presStyleLbl="alignNode1" presStyleIdx="4" presStyleCnt="7"/>
      <dgm:spPr/>
    </dgm:pt>
    <dgm:pt modelId="{2442D44D-79F5-4EE5-82DF-FDFDB2DD33E3}" type="pres">
      <dgm:prSet presAssocID="{D167D4D8-8C9E-462B-A184-8BD34954A430}" presName="horz1" presStyleCnt="0"/>
      <dgm:spPr/>
    </dgm:pt>
    <dgm:pt modelId="{22B196F5-0DF8-4831-ABD3-BDC8B8E7B9D8}" type="pres">
      <dgm:prSet presAssocID="{D167D4D8-8C9E-462B-A184-8BD34954A430}" presName="tx1" presStyleLbl="revTx" presStyleIdx="4" presStyleCnt="7"/>
      <dgm:spPr/>
    </dgm:pt>
    <dgm:pt modelId="{EACE77F6-6A28-4554-8847-A701419D9CB2}" type="pres">
      <dgm:prSet presAssocID="{D167D4D8-8C9E-462B-A184-8BD34954A430}" presName="vert1" presStyleCnt="0"/>
      <dgm:spPr/>
    </dgm:pt>
    <dgm:pt modelId="{30947F40-CBB7-42B2-ABBD-3290FBB28D0F}" type="pres">
      <dgm:prSet presAssocID="{99099A98-2834-4C2C-984E-24BADCDC65E8}" presName="thickLine" presStyleLbl="alignNode1" presStyleIdx="5" presStyleCnt="7"/>
      <dgm:spPr/>
    </dgm:pt>
    <dgm:pt modelId="{3E63FDC6-9A26-48A4-B5F7-BE542383DAF7}" type="pres">
      <dgm:prSet presAssocID="{99099A98-2834-4C2C-984E-24BADCDC65E8}" presName="horz1" presStyleCnt="0"/>
      <dgm:spPr/>
    </dgm:pt>
    <dgm:pt modelId="{00F3B6F4-1B58-4A33-B4E2-8FDA76856BDE}" type="pres">
      <dgm:prSet presAssocID="{99099A98-2834-4C2C-984E-24BADCDC65E8}" presName="tx1" presStyleLbl="revTx" presStyleIdx="5" presStyleCnt="7"/>
      <dgm:spPr/>
    </dgm:pt>
    <dgm:pt modelId="{F407F8CD-F5BC-4F3E-B9B5-BBF919F7F164}" type="pres">
      <dgm:prSet presAssocID="{99099A98-2834-4C2C-984E-24BADCDC65E8}" presName="vert1" presStyleCnt="0"/>
      <dgm:spPr/>
    </dgm:pt>
    <dgm:pt modelId="{F767625D-6357-4E75-B97A-6526B1F69EB1}" type="pres">
      <dgm:prSet presAssocID="{032F5300-7D39-4EFF-B921-3DED62131184}" presName="thickLine" presStyleLbl="alignNode1" presStyleIdx="6" presStyleCnt="7"/>
      <dgm:spPr/>
    </dgm:pt>
    <dgm:pt modelId="{24343EA7-6AB0-48FC-A0E4-AEA7EFFB85D0}" type="pres">
      <dgm:prSet presAssocID="{032F5300-7D39-4EFF-B921-3DED62131184}" presName="horz1" presStyleCnt="0"/>
      <dgm:spPr/>
    </dgm:pt>
    <dgm:pt modelId="{96D981BD-B2A9-479C-8CFB-569917011982}" type="pres">
      <dgm:prSet presAssocID="{032F5300-7D39-4EFF-B921-3DED62131184}" presName="tx1" presStyleLbl="revTx" presStyleIdx="6" presStyleCnt="7"/>
      <dgm:spPr/>
    </dgm:pt>
    <dgm:pt modelId="{36DD9438-4B82-4BAD-90C6-4807363038E0}" type="pres">
      <dgm:prSet presAssocID="{032F5300-7D39-4EFF-B921-3DED62131184}" presName="vert1" presStyleCnt="0"/>
      <dgm:spPr/>
    </dgm:pt>
  </dgm:ptLst>
  <dgm:cxnLst>
    <dgm:cxn modelId="{1AB70901-30F0-410E-8795-03B0F0B5DA56}" type="presOf" srcId="{D167D4D8-8C9E-462B-A184-8BD34954A430}" destId="{22B196F5-0DF8-4831-ABD3-BDC8B8E7B9D8}" srcOrd="0" destOrd="0" presId="urn:microsoft.com/office/officeart/2008/layout/LinedList"/>
    <dgm:cxn modelId="{65F42521-C253-40DD-8B57-259016182332}" type="presOf" srcId="{9E2EFE23-D179-4446-9105-160BD94E0219}" destId="{9560F046-BF25-454F-89BA-FB0AF3F157C6}" srcOrd="0" destOrd="0" presId="urn:microsoft.com/office/officeart/2008/layout/LinedList"/>
    <dgm:cxn modelId="{716DAF22-1328-4FA1-B144-63F0CE9DC7EC}" type="presOf" srcId="{99099A98-2834-4C2C-984E-24BADCDC65E8}" destId="{00F3B6F4-1B58-4A33-B4E2-8FDA76856BDE}" srcOrd="0" destOrd="0" presId="urn:microsoft.com/office/officeart/2008/layout/LinedList"/>
    <dgm:cxn modelId="{7D9E3438-9EB5-4DCE-BC8A-B640F07BB69E}" srcId="{C0EA1FBC-5A9F-4D7B-88BB-E63DF7476385}" destId="{7606C28B-DA5A-44FF-9D48-F81E8A3848DA}" srcOrd="3" destOrd="0" parTransId="{6D000290-3F1D-4EF1-927F-58B93B69AC30}" sibTransId="{F56B6723-FF7F-48B0-898D-588BF6BCCBC7}"/>
    <dgm:cxn modelId="{1A87633D-970F-44CF-8EF9-9CE728F6D59A}" srcId="{C0EA1FBC-5A9F-4D7B-88BB-E63DF7476385}" destId="{032F5300-7D39-4EFF-B921-3DED62131184}" srcOrd="6" destOrd="0" parTransId="{8BA1062F-A918-40DB-8697-55C6FEF41E95}" sibTransId="{ED0A46E3-0D5A-4237-BCED-3B0DD044DE08}"/>
    <dgm:cxn modelId="{AD01D044-599A-4CC8-9F10-BEF0FCAE9540}" type="presOf" srcId="{7606C28B-DA5A-44FF-9D48-F81E8A3848DA}" destId="{29623344-8588-4A0C-8B39-1A802CC3B37D}" srcOrd="0" destOrd="0" presId="urn:microsoft.com/office/officeart/2008/layout/LinedList"/>
    <dgm:cxn modelId="{8B4E0450-4881-4E67-BBA8-2885BBE25733}" type="presOf" srcId="{032F5300-7D39-4EFF-B921-3DED62131184}" destId="{96D981BD-B2A9-479C-8CFB-569917011982}" srcOrd="0" destOrd="0" presId="urn:microsoft.com/office/officeart/2008/layout/LinedList"/>
    <dgm:cxn modelId="{5D92D271-390C-4A23-B7B1-53238D764943}" type="presOf" srcId="{52F57924-F3E0-4CA0-99DB-33E3173BA04A}" destId="{B5045054-E748-41C7-803A-204B888A366A}" srcOrd="0" destOrd="0" presId="urn:microsoft.com/office/officeart/2008/layout/LinedList"/>
    <dgm:cxn modelId="{7EA1C657-4A85-4EC5-B6A6-4B6F43780F18}" srcId="{C0EA1FBC-5A9F-4D7B-88BB-E63DF7476385}" destId="{9E2EFE23-D179-4446-9105-160BD94E0219}" srcOrd="1" destOrd="0" parTransId="{CBDBC650-B66F-455B-9291-749E628EB3B4}" sibTransId="{7AB70C6E-5D03-4613-9508-1C3B17E4650C}"/>
    <dgm:cxn modelId="{FC225E7B-7D72-4A62-BB28-52180C6DB02B}" srcId="{C0EA1FBC-5A9F-4D7B-88BB-E63DF7476385}" destId="{99099A98-2834-4C2C-984E-24BADCDC65E8}" srcOrd="5" destOrd="0" parTransId="{4DF7CA2D-975E-439C-81F2-A68D5379CC0A}" sibTransId="{5849594E-838F-4B2D-9778-BDAADA90C8E0}"/>
    <dgm:cxn modelId="{C3D40882-FF8F-43D2-AE9A-1147DD25B90E}" srcId="{C0EA1FBC-5A9F-4D7B-88BB-E63DF7476385}" destId="{52F57924-F3E0-4CA0-99DB-33E3173BA04A}" srcOrd="0" destOrd="0" parTransId="{663096FF-5D9C-4C68-875C-7E328068148C}" sibTransId="{AE495C07-A14D-450D-9AC8-96F04CC9AB39}"/>
    <dgm:cxn modelId="{8819728D-31E0-4422-BF7A-8F75196D0FEF}" type="presOf" srcId="{754D74EC-BBA8-4566-BB20-14425D38B91E}" destId="{9C70EFAA-2CA3-4D19-96F2-7DD0686A730D}" srcOrd="0" destOrd="0" presId="urn:microsoft.com/office/officeart/2008/layout/LinedList"/>
    <dgm:cxn modelId="{A5413EA1-E95A-4A3F-BFF2-A98C0D586664}" srcId="{C0EA1FBC-5A9F-4D7B-88BB-E63DF7476385}" destId="{D167D4D8-8C9E-462B-A184-8BD34954A430}" srcOrd="4" destOrd="0" parTransId="{FA889F0E-CE4D-4484-8F38-A3D6ADB2EA77}" sibTransId="{95E414DA-6351-4603-89D9-BEE4F35EEB5C}"/>
    <dgm:cxn modelId="{5DC92BB7-7A86-47F3-BDAE-1221C2693CB1}" srcId="{C0EA1FBC-5A9F-4D7B-88BB-E63DF7476385}" destId="{754D74EC-BBA8-4566-BB20-14425D38B91E}" srcOrd="2" destOrd="0" parTransId="{6B34A96F-4267-4446-A301-7FD5109ED6A3}" sibTransId="{64E7AEFB-40CA-4985-BB1E-080DC2D6FEEC}"/>
    <dgm:cxn modelId="{B4CED7F5-B88F-44CE-887F-251963287BB7}" type="presOf" srcId="{C0EA1FBC-5A9F-4D7B-88BB-E63DF7476385}" destId="{7BF8C012-9535-43E2-99D1-F1CC0349CF71}" srcOrd="0" destOrd="0" presId="urn:microsoft.com/office/officeart/2008/layout/LinedList"/>
    <dgm:cxn modelId="{A885230D-7AB0-4F6A-BC95-9494B11A5630}" type="presParOf" srcId="{7BF8C012-9535-43E2-99D1-F1CC0349CF71}" destId="{892F0190-134A-4E98-B460-CEE59ACC458E}" srcOrd="0" destOrd="0" presId="urn:microsoft.com/office/officeart/2008/layout/LinedList"/>
    <dgm:cxn modelId="{C5DE5F50-0BDE-4779-9030-F858163EC19B}" type="presParOf" srcId="{7BF8C012-9535-43E2-99D1-F1CC0349CF71}" destId="{0831A3BE-E827-49D7-8168-BC169E9ED244}" srcOrd="1" destOrd="0" presId="urn:microsoft.com/office/officeart/2008/layout/LinedList"/>
    <dgm:cxn modelId="{7D9CA313-00EB-4BAA-8B88-CE7471729706}" type="presParOf" srcId="{0831A3BE-E827-49D7-8168-BC169E9ED244}" destId="{B5045054-E748-41C7-803A-204B888A366A}" srcOrd="0" destOrd="0" presId="urn:microsoft.com/office/officeart/2008/layout/LinedList"/>
    <dgm:cxn modelId="{0B72964F-A65E-4FE3-B33B-1752F87E5E78}" type="presParOf" srcId="{0831A3BE-E827-49D7-8168-BC169E9ED244}" destId="{38FE4E1C-6B6D-417A-ABC9-DE7F0DB51760}" srcOrd="1" destOrd="0" presId="urn:microsoft.com/office/officeart/2008/layout/LinedList"/>
    <dgm:cxn modelId="{B1145DD5-C6D3-43B9-94BD-ECDC152DEDA1}" type="presParOf" srcId="{7BF8C012-9535-43E2-99D1-F1CC0349CF71}" destId="{5FC46270-E9FE-48EB-BCCB-1DA08C007B66}" srcOrd="2" destOrd="0" presId="urn:microsoft.com/office/officeart/2008/layout/LinedList"/>
    <dgm:cxn modelId="{AF0F85A8-E635-43EB-BA69-C4B87F67E047}" type="presParOf" srcId="{7BF8C012-9535-43E2-99D1-F1CC0349CF71}" destId="{CEE4194C-430E-4325-BD57-1868EA15EC40}" srcOrd="3" destOrd="0" presId="urn:microsoft.com/office/officeart/2008/layout/LinedList"/>
    <dgm:cxn modelId="{DFBB13A3-9226-4BF0-ACEE-AC370D28A20B}" type="presParOf" srcId="{CEE4194C-430E-4325-BD57-1868EA15EC40}" destId="{9560F046-BF25-454F-89BA-FB0AF3F157C6}" srcOrd="0" destOrd="0" presId="urn:microsoft.com/office/officeart/2008/layout/LinedList"/>
    <dgm:cxn modelId="{58D74E34-C8E6-4927-92AD-C52371990479}" type="presParOf" srcId="{CEE4194C-430E-4325-BD57-1868EA15EC40}" destId="{4DBEA345-04E3-4BC5-813D-6FC3FDCD2A8C}" srcOrd="1" destOrd="0" presId="urn:microsoft.com/office/officeart/2008/layout/LinedList"/>
    <dgm:cxn modelId="{F5F1F10A-1415-4F69-A4B2-C08EBC35BA6F}" type="presParOf" srcId="{7BF8C012-9535-43E2-99D1-F1CC0349CF71}" destId="{DD39E653-9571-4C0F-BBC5-ABC1618E9DAD}" srcOrd="4" destOrd="0" presId="urn:microsoft.com/office/officeart/2008/layout/LinedList"/>
    <dgm:cxn modelId="{D1A3F68F-57FC-497D-916C-D704E10EB919}" type="presParOf" srcId="{7BF8C012-9535-43E2-99D1-F1CC0349CF71}" destId="{3CF36ED6-ACA7-4C35-9A56-0F00029E619A}" srcOrd="5" destOrd="0" presId="urn:microsoft.com/office/officeart/2008/layout/LinedList"/>
    <dgm:cxn modelId="{D66A5FD0-67AA-45C9-A588-F09A6C0AE79A}" type="presParOf" srcId="{3CF36ED6-ACA7-4C35-9A56-0F00029E619A}" destId="{9C70EFAA-2CA3-4D19-96F2-7DD0686A730D}" srcOrd="0" destOrd="0" presId="urn:microsoft.com/office/officeart/2008/layout/LinedList"/>
    <dgm:cxn modelId="{337BB437-324D-43EB-BBF9-E79131BC3F7A}" type="presParOf" srcId="{3CF36ED6-ACA7-4C35-9A56-0F00029E619A}" destId="{1A49FEBC-AC5C-41BB-A82B-C389A4A9CE3E}" srcOrd="1" destOrd="0" presId="urn:microsoft.com/office/officeart/2008/layout/LinedList"/>
    <dgm:cxn modelId="{977A5708-02E7-4FCF-9DEF-C2710D09A515}" type="presParOf" srcId="{7BF8C012-9535-43E2-99D1-F1CC0349CF71}" destId="{7B039A8B-1EB1-4CA1-89A0-03B796DBF069}" srcOrd="6" destOrd="0" presId="urn:microsoft.com/office/officeart/2008/layout/LinedList"/>
    <dgm:cxn modelId="{B0891BF1-7D1A-4D87-AA66-86EB360AA1B1}" type="presParOf" srcId="{7BF8C012-9535-43E2-99D1-F1CC0349CF71}" destId="{895AF50A-58AE-49E0-8F38-BC2CA1EFD29D}" srcOrd="7" destOrd="0" presId="urn:microsoft.com/office/officeart/2008/layout/LinedList"/>
    <dgm:cxn modelId="{552EC106-AECC-43B8-BCAF-2ECCEC42299F}" type="presParOf" srcId="{895AF50A-58AE-49E0-8F38-BC2CA1EFD29D}" destId="{29623344-8588-4A0C-8B39-1A802CC3B37D}" srcOrd="0" destOrd="0" presId="urn:microsoft.com/office/officeart/2008/layout/LinedList"/>
    <dgm:cxn modelId="{38F82911-4E44-48F8-9491-370898E5EA36}" type="presParOf" srcId="{895AF50A-58AE-49E0-8F38-BC2CA1EFD29D}" destId="{BA24D568-3DDC-4148-ADFA-81FF7068A2E4}" srcOrd="1" destOrd="0" presId="urn:microsoft.com/office/officeart/2008/layout/LinedList"/>
    <dgm:cxn modelId="{F88753DA-9E98-41A5-90C5-C3C263703AC8}" type="presParOf" srcId="{7BF8C012-9535-43E2-99D1-F1CC0349CF71}" destId="{A16BF643-EE40-48A3-9B72-673CCC4FC8D4}" srcOrd="8" destOrd="0" presId="urn:microsoft.com/office/officeart/2008/layout/LinedList"/>
    <dgm:cxn modelId="{ADAB5AD3-BD5C-4B1D-9B4E-754D5B0D5912}" type="presParOf" srcId="{7BF8C012-9535-43E2-99D1-F1CC0349CF71}" destId="{2442D44D-79F5-4EE5-82DF-FDFDB2DD33E3}" srcOrd="9" destOrd="0" presId="urn:microsoft.com/office/officeart/2008/layout/LinedList"/>
    <dgm:cxn modelId="{D9D6DB1D-47A2-4E67-84AE-6CC66C613C08}" type="presParOf" srcId="{2442D44D-79F5-4EE5-82DF-FDFDB2DD33E3}" destId="{22B196F5-0DF8-4831-ABD3-BDC8B8E7B9D8}" srcOrd="0" destOrd="0" presId="urn:microsoft.com/office/officeart/2008/layout/LinedList"/>
    <dgm:cxn modelId="{F597C201-170D-41B2-83DF-CEE57DA1E265}" type="presParOf" srcId="{2442D44D-79F5-4EE5-82DF-FDFDB2DD33E3}" destId="{EACE77F6-6A28-4554-8847-A701419D9CB2}" srcOrd="1" destOrd="0" presId="urn:microsoft.com/office/officeart/2008/layout/LinedList"/>
    <dgm:cxn modelId="{7654A1D0-C5A5-4934-8C68-FC2FE5038760}" type="presParOf" srcId="{7BF8C012-9535-43E2-99D1-F1CC0349CF71}" destId="{30947F40-CBB7-42B2-ABBD-3290FBB28D0F}" srcOrd="10" destOrd="0" presId="urn:microsoft.com/office/officeart/2008/layout/LinedList"/>
    <dgm:cxn modelId="{F4F9BC8D-D0A6-402B-A175-AD28674608DE}" type="presParOf" srcId="{7BF8C012-9535-43E2-99D1-F1CC0349CF71}" destId="{3E63FDC6-9A26-48A4-B5F7-BE542383DAF7}" srcOrd="11" destOrd="0" presId="urn:microsoft.com/office/officeart/2008/layout/LinedList"/>
    <dgm:cxn modelId="{9077D4A9-5A1C-4695-A383-25AF51E5E3F7}" type="presParOf" srcId="{3E63FDC6-9A26-48A4-B5F7-BE542383DAF7}" destId="{00F3B6F4-1B58-4A33-B4E2-8FDA76856BDE}" srcOrd="0" destOrd="0" presId="urn:microsoft.com/office/officeart/2008/layout/LinedList"/>
    <dgm:cxn modelId="{8D3FC30B-AE2F-46AF-A509-A8B87217EA3B}" type="presParOf" srcId="{3E63FDC6-9A26-48A4-B5F7-BE542383DAF7}" destId="{F407F8CD-F5BC-4F3E-B9B5-BBF919F7F164}" srcOrd="1" destOrd="0" presId="urn:microsoft.com/office/officeart/2008/layout/LinedList"/>
    <dgm:cxn modelId="{B0A8AEEE-2DBC-4BB1-BD31-A46CA03DF9F0}" type="presParOf" srcId="{7BF8C012-9535-43E2-99D1-F1CC0349CF71}" destId="{F767625D-6357-4E75-B97A-6526B1F69EB1}" srcOrd="12" destOrd="0" presId="urn:microsoft.com/office/officeart/2008/layout/LinedList"/>
    <dgm:cxn modelId="{A89D8284-B197-4A0B-B1D2-F5BB6BE17BA2}" type="presParOf" srcId="{7BF8C012-9535-43E2-99D1-F1CC0349CF71}" destId="{24343EA7-6AB0-48FC-A0E4-AEA7EFFB85D0}" srcOrd="13" destOrd="0" presId="urn:microsoft.com/office/officeart/2008/layout/LinedList"/>
    <dgm:cxn modelId="{89FBACE8-BE93-46B0-AD08-9ABE1A89BA01}" type="presParOf" srcId="{24343EA7-6AB0-48FC-A0E4-AEA7EFFB85D0}" destId="{96D981BD-B2A9-479C-8CFB-569917011982}" srcOrd="0" destOrd="0" presId="urn:microsoft.com/office/officeart/2008/layout/LinedList"/>
    <dgm:cxn modelId="{CB53D2E5-D3FC-4E9C-AFE4-8C36B0045FAF}" type="presParOf" srcId="{24343EA7-6AB0-48FC-A0E4-AEA7EFFB85D0}" destId="{36DD9438-4B82-4BAD-90C6-4807363038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A9671-E8D8-434E-86B9-991A8D848E1C}">
      <dsp:nvSpPr>
        <dsp:cNvPr id="0" name=""/>
        <dsp:cNvSpPr/>
      </dsp:nvSpPr>
      <dsp:spPr>
        <a:xfrm>
          <a:off x="0" y="3372"/>
          <a:ext cx="4726201" cy="631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0A2DD-F760-4ADB-BEA9-FE9A5545001F}">
      <dsp:nvSpPr>
        <dsp:cNvPr id="0" name=""/>
        <dsp:cNvSpPr/>
      </dsp:nvSpPr>
      <dsp:spPr>
        <a:xfrm>
          <a:off x="191064" y="145486"/>
          <a:ext cx="347728" cy="347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F3BCF-1FD3-4EAA-9B4D-344D83543AA4}">
      <dsp:nvSpPr>
        <dsp:cNvPr id="0" name=""/>
        <dsp:cNvSpPr/>
      </dsp:nvSpPr>
      <dsp:spPr>
        <a:xfrm>
          <a:off x="729857" y="3372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all, researching ransomware techniques and encryption strategies is that simple these days.</a:t>
          </a:r>
          <a:br>
            <a:rPr lang="en-US" sz="1400" kern="1200" dirty="0"/>
          </a:br>
          <a:endParaRPr lang="en-US" sz="1400" kern="1200" dirty="0"/>
        </a:p>
      </dsp:txBody>
      <dsp:txXfrm>
        <a:off x="729857" y="3372"/>
        <a:ext cx="3963370" cy="690831"/>
      </dsp:txXfrm>
    </dsp:sp>
    <dsp:sp modelId="{5BF720CB-57A3-407E-ACD7-BFEB2B130358}">
      <dsp:nvSpPr>
        <dsp:cNvPr id="0" name=""/>
        <dsp:cNvSpPr/>
      </dsp:nvSpPr>
      <dsp:spPr>
        <a:xfrm>
          <a:off x="0" y="866911"/>
          <a:ext cx="4726201" cy="631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EB07F-586E-479D-B961-D1CE2BFE59A4}">
      <dsp:nvSpPr>
        <dsp:cNvPr id="0" name=""/>
        <dsp:cNvSpPr/>
      </dsp:nvSpPr>
      <dsp:spPr>
        <a:xfrm>
          <a:off x="191064" y="1009025"/>
          <a:ext cx="347728" cy="347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D8C4D-6E95-4FDD-99DF-A04DAFA5E33B}">
      <dsp:nvSpPr>
        <dsp:cNvPr id="0" name=""/>
        <dsp:cNvSpPr/>
      </dsp:nvSpPr>
      <dsp:spPr>
        <a:xfrm>
          <a:off x="729857" y="866911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Development of a custom encryption tool (AES-256) for file encryption</a:t>
          </a:r>
          <a:br>
            <a:rPr lang="en-US" sz="1400" kern="1200" dirty="0"/>
          </a:br>
          <a:endParaRPr lang="en-US" sz="1400" kern="1200" dirty="0"/>
        </a:p>
      </dsp:txBody>
      <dsp:txXfrm>
        <a:off x="729857" y="866911"/>
        <a:ext cx="3963370" cy="690831"/>
      </dsp:txXfrm>
    </dsp:sp>
    <dsp:sp modelId="{7A3D130C-CBCB-463F-998B-CF654F04A103}">
      <dsp:nvSpPr>
        <dsp:cNvPr id="0" name=""/>
        <dsp:cNvSpPr/>
      </dsp:nvSpPr>
      <dsp:spPr>
        <a:xfrm>
          <a:off x="0" y="1730450"/>
          <a:ext cx="4726201" cy="6316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B188C-BE65-4EEB-B9B1-6DDB53A6CF51}">
      <dsp:nvSpPr>
        <dsp:cNvPr id="0" name=""/>
        <dsp:cNvSpPr/>
      </dsp:nvSpPr>
      <dsp:spPr>
        <a:xfrm>
          <a:off x="191064" y="1872563"/>
          <a:ext cx="347728" cy="347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DBA4D-0E93-420B-A637-B9319C75DF16}">
      <dsp:nvSpPr>
        <dsp:cNvPr id="0" name=""/>
        <dsp:cNvSpPr/>
      </dsp:nvSpPr>
      <dsp:spPr>
        <a:xfrm>
          <a:off x="729857" y="1730450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malicious PDF was created using Metasploit as infection vector.</a:t>
          </a:r>
          <a:br>
            <a:rPr lang="en-US" sz="1400" kern="1200" dirty="0"/>
          </a:br>
          <a:endParaRPr lang="en-US" sz="1400" kern="1200" dirty="0"/>
        </a:p>
      </dsp:txBody>
      <dsp:txXfrm>
        <a:off x="729857" y="1730450"/>
        <a:ext cx="3963370" cy="690831"/>
      </dsp:txXfrm>
    </dsp:sp>
    <dsp:sp modelId="{6C016A77-8A17-4B42-A9D0-6F5C7FFFD1A8}">
      <dsp:nvSpPr>
        <dsp:cNvPr id="0" name=""/>
        <dsp:cNvSpPr/>
      </dsp:nvSpPr>
      <dsp:spPr>
        <a:xfrm>
          <a:off x="0" y="2593988"/>
          <a:ext cx="4726201" cy="6316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66DA1-2324-4309-8B8A-46B09E9AFA0E}">
      <dsp:nvSpPr>
        <dsp:cNvPr id="0" name=""/>
        <dsp:cNvSpPr/>
      </dsp:nvSpPr>
      <dsp:spPr>
        <a:xfrm>
          <a:off x="191064" y="2736102"/>
          <a:ext cx="347728" cy="3473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17224-0523-42ED-A111-6E86BAF404CA}">
      <dsp:nvSpPr>
        <dsp:cNvPr id="0" name=""/>
        <dsp:cNvSpPr/>
      </dsp:nvSpPr>
      <dsp:spPr>
        <a:xfrm>
          <a:off x="729857" y="2593988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Monitoring system using OSSEC and python watchdog library.</a:t>
          </a:r>
          <a:br>
            <a:rPr lang="en-US" sz="1400" kern="1200" dirty="0"/>
          </a:br>
          <a:endParaRPr lang="en-US" sz="1400" kern="1200" dirty="0"/>
        </a:p>
      </dsp:txBody>
      <dsp:txXfrm>
        <a:off x="729857" y="2593988"/>
        <a:ext cx="3963370" cy="690831"/>
      </dsp:txXfrm>
    </dsp:sp>
    <dsp:sp modelId="{D6AC8CCC-FBE7-413C-826A-73B6FA6B26C9}">
      <dsp:nvSpPr>
        <dsp:cNvPr id="0" name=""/>
        <dsp:cNvSpPr/>
      </dsp:nvSpPr>
      <dsp:spPr>
        <a:xfrm>
          <a:off x="0" y="3457527"/>
          <a:ext cx="4726201" cy="6316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D9F95-C3F4-44DA-B135-B24FD58D1979}">
      <dsp:nvSpPr>
        <dsp:cNvPr id="0" name=""/>
        <dsp:cNvSpPr/>
      </dsp:nvSpPr>
      <dsp:spPr>
        <a:xfrm>
          <a:off x="191064" y="3599641"/>
          <a:ext cx="347728" cy="3473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34CCD-7118-4B6D-838C-1A4965870B3D}">
      <dsp:nvSpPr>
        <dsp:cNvPr id="0" name=""/>
        <dsp:cNvSpPr/>
      </dsp:nvSpPr>
      <dsp:spPr>
        <a:xfrm>
          <a:off x="729857" y="3457527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File integrity checks as well as hash comparisons for real-time detection</a:t>
          </a:r>
          <a:br>
            <a:rPr lang="en-US" sz="1400" kern="1200" dirty="0"/>
          </a:br>
          <a:endParaRPr lang="en-US" sz="1400" kern="1200" dirty="0"/>
        </a:p>
      </dsp:txBody>
      <dsp:txXfrm>
        <a:off x="729857" y="3457527"/>
        <a:ext cx="3963370" cy="690831"/>
      </dsp:txXfrm>
    </dsp:sp>
    <dsp:sp modelId="{93881C08-F471-4746-9DCA-DAFBA1965EEA}">
      <dsp:nvSpPr>
        <dsp:cNvPr id="0" name=""/>
        <dsp:cNvSpPr/>
      </dsp:nvSpPr>
      <dsp:spPr>
        <a:xfrm>
          <a:off x="0" y="4321066"/>
          <a:ext cx="4726201" cy="631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6F365-A096-4DA9-AC20-8A1CE1C7C288}">
      <dsp:nvSpPr>
        <dsp:cNvPr id="0" name=""/>
        <dsp:cNvSpPr/>
      </dsp:nvSpPr>
      <dsp:spPr>
        <a:xfrm>
          <a:off x="191064" y="4463180"/>
          <a:ext cx="347728" cy="3473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A9FB-CC1E-404E-9C04-A9D925B5516F}">
      <dsp:nvSpPr>
        <dsp:cNvPr id="0" name=""/>
        <dsp:cNvSpPr/>
      </dsp:nvSpPr>
      <dsp:spPr>
        <a:xfrm>
          <a:off x="729857" y="4321066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is mitigation by changing file permission, quarantine and restore from backup.</a:t>
          </a:r>
          <a:br>
            <a:rPr lang="en-US" sz="1400" kern="1200"/>
          </a:br>
          <a:endParaRPr lang="en-US" sz="1400" kern="1200"/>
        </a:p>
      </dsp:txBody>
      <dsp:txXfrm>
        <a:off x="729857" y="4321066"/>
        <a:ext cx="3963370" cy="690831"/>
      </dsp:txXfrm>
    </dsp:sp>
    <dsp:sp modelId="{A8A67773-6B3D-4FD5-AE39-813D426A16DD}">
      <dsp:nvSpPr>
        <dsp:cNvPr id="0" name=""/>
        <dsp:cNvSpPr/>
      </dsp:nvSpPr>
      <dsp:spPr>
        <a:xfrm>
          <a:off x="0" y="5184605"/>
          <a:ext cx="4726201" cy="631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595DF-70A8-4E47-921F-A5EE8E8420D0}">
      <dsp:nvSpPr>
        <dsp:cNvPr id="0" name=""/>
        <dsp:cNvSpPr/>
      </dsp:nvSpPr>
      <dsp:spPr>
        <a:xfrm>
          <a:off x="191064" y="5326719"/>
          <a:ext cx="347728" cy="34738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BEF1A-6614-402D-892A-D7AF543936C1}">
      <dsp:nvSpPr>
        <dsp:cNvPr id="0" name=""/>
        <dsp:cNvSpPr/>
      </dsp:nvSpPr>
      <dsp:spPr>
        <a:xfrm>
          <a:off x="729857" y="5184605"/>
          <a:ext cx="3963370" cy="690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13" tIns="73113" rIns="73113" bIns="731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following phases were Research, Encryption, Infection, Monitoring, Detection, Mitigation.</a:t>
          </a:r>
        </a:p>
      </dsp:txBody>
      <dsp:txXfrm>
        <a:off x="729857" y="5184605"/>
        <a:ext cx="3963370" cy="690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BF98F-D20A-4322-8B3D-0F37119DE57B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7DA3D-5582-4680-91FA-851C7882929A}">
      <dsp:nvSpPr>
        <dsp:cNvPr id="0" name=""/>
        <dsp:cNvSpPr/>
      </dsp:nvSpPr>
      <dsp:spPr>
        <a:xfrm>
          <a:off x="0" y="71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used to exploit the PDF vulnerabilities via </a:t>
          </a:r>
          <a:r>
            <a:rPr lang="en-US" sz="1600" kern="1200" dirty="0" err="1"/>
            <a:t>metasploit</a:t>
          </a:r>
          <a:r>
            <a:rPr lang="en-US" sz="1600" kern="1200" dirty="0"/>
            <a:t> framework.</a:t>
          </a:r>
          <a:br>
            <a:rPr lang="en-US" sz="1600" kern="1200" dirty="0"/>
          </a:br>
          <a:endParaRPr lang="en-US" sz="1600" kern="1200" dirty="0"/>
        </a:p>
      </dsp:txBody>
      <dsp:txXfrm>
        <a:off x="0" y="717"/>
        <a:ext cx="4726201" cy="839624"/>
      </dsp:txXfrm>
    </dsp:sp>
    <dsp:sp modelId="{4B94C029-C0A8-4D47-A25F-375D23588A4A}">
      <dsp:nvSpPr>
        <dsp:cNvPr id="0" name=""/>
        <dsp:cNvSpPr/>
      </dsp:nvSpPr>
      <dsp:spPr>
        <a:xfrm>
          <a:off x="0" y="840342"/>
          <a:ext cx="4726201" cy="0"/>
        </a:xfrm>
        <a:prstGeom prst="line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3BAA-FCB0-490B-BBA9-479A5F3D10C9}">
      <dsp:nvSpPr>
        <dsp:cNvPr id="0" name=""/>
        <dsp:cNvSpPr/>
      </dsp:nvSpPr>
      <dsp:spPr>
        <a:xfrm>
          <a:off x="0" y="84034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Two malicious PDFs with reverse shell payload created by the attacker.</a:t>
          </a:r>
          <a:br>
            <a:rPr lang="en-US" sz="1600" kern="1200"/>
          </a:br>
          <a:endParaRPr lang="en-US" sz="1600" kern="1200"/>
        </a:p>
      </dsp:txBody>
      <dsp:txXfrm>
        <a:off x="0" y="840342"/>
        <a:ext cx="4726201" cy="839624"/>
      </dsp:txXfrm>
    </dsp:sp>
    <dsp:sp modelId="{3D243A61-CB09-49EA-AA1D-057058BB3B43}">
      <dsp:nvSpPr>
        <dsp:cNvPr id="0" name=""/>
        <dsp:cNvSpPr/>
      </dsp:nvSpPr>
      <dsp:spPr>
        <a:xfrm>
          <a:off x="0" y="1679967"/>
          <a:ext cx="4726201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BAC4D-CB67-48A2-B247-3B56395248FF}">
      <dsp:nvSpPr>
        <dsp:cNvPr id="0" name=""/>
        <dsp:cNvSpPr/>
      </dsp:nvSpPr>
      <dsp:spPr>
        <a:xfrm>
          <a:off x="0" y="167996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Payload gets triggered upon opening the PDF (zero-click attack)</a:t>
          </a:r>
          <a:br>
            <a:rPr lang="en-US" sz="1600" kern="1200" dirty="0"/>
          </a:br>
          <a:endParaRPr lang="en-US" sz="1600" kern="1200" dirty="0"/>
        </a:p>
      </dsp:txBody>
      <dsp:txXfrm>
        <a:off x="0" y="1679967"/>
        <a:ext cx="4726201" cy="839624"/>
      </dsp:txXfrm>
    </dsp:sp>
    <dsp:sp modelId="{E50020E5-86E9-4A19-B8F0-D0F810CFAFC4}">
      <dsp:nvSpPr>
        <dsp:cNvPr id="0" name=""/>
        <dsp:cNvSpPr/>
      </dsp:nvSpPr>
      <dsp:spPr>
        <a:xfrm>
          <a:off x="0" y="2519592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843A-08A6-4E17-939D-6B0C7CAB12DF}">
      <dsp:nvSpPr>
        <dsp:cNvPr id="0" name=""/>
        <dsp:cNvSpPr/>
      </dsp:nvSpPr>
      <dsp:spPr>
        <a:xfrm>
          <a:off x="0" y="251959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attack meant PDF as legitimate business document for phishing attack.</a:t>
          </a:r>
        </a:p>
      </dsp:txBody>
      <dsp:txXfrm>
        <a:off x="0" y="2519592"/>
        <a:ext cx="4726201" cy="839624"/>
      </dsp:txXfrm>
    </dsp:sp>
    <dsp:sp modelId="{228C0256-3BB5-4FA4-8C80-9E55E26F99F7}">
      <dsp:nvSpPr>
        <dsp:cNvPr id="0" name=""/>
        <dsp:cNvSpPr/>
      </dsp:nvSpPr>
      <dsp:spPr>
        <a:xfrm>
          <a:off x="0" y="3359216"/>
          <a:ext cx="4726201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9D758-C82B-4F4F-8E72-67A6D015C557}">
      <dsp:nvSpPr>
        <dsp:cNvPr id="0" name=""/>
        <dsp:cNvSpPr/>
      </dsp:nvSpPr>
      <dsp:spPr>
        <a:xfrm>
          <a:off x="0" y="335921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Gains access via outdated versions of the PDF reader.</a:t>
          </a:r>
          <a:br>
            <a:rPr lang="en-US" sz="1600" kern="1200" dirty="0"/>
          </a:br>
          <a:endParaRPr lang="en-US" sz="1600" kern="1200" dirty="0"/>
        </a:p>
      </dsp:txBody>
      <dsp:txXfrm>
        <a:off x="0" y="3359216"/>
        <a:ext cx="4726201" cy="839624"/>
      </dsp:txXfrm>
    </dsp:sp>
    <dsp:sp modelId="{E51B3678-F540-43B0-81E1-A864E7E63A07}">
      <dsp:nvSpPr>
        <dsp:cNvPr id="0" name=""/>
        <dsp:cNvSpPr/>
      </dsp:nvSpPr>
      <dsp:spPr>
        <a:xfrm>
          <a:off x="0" y="4198841"/>
          <a:ext cx="4726201" cy="0"/>
        </a:xfrm>
        <a:prstGeom prst="line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A4B83-42ED-4814-988B-51C8D9CECC8E}">
      <dsp:nvSpPr>
        <dsp:cNvPr id="0" name=""/>
        <dsp:cNvSpPr/>
      </dsp:nvSpPr>
      <dsp:spPr>
        <a:xfrm>
          <a:off x="0" y="4198841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PDF was delivered to the victim system using Secure Copy Protocol (SCP).</a:t>
          </a:r>
          <a:br>
            <a:rPr lang="en-US" sz="1600" kern="1200" dirty="0"/>
          </a:br>
          <a:endParaRPr lang="en-US" sz="1600" kern="1200" dirty="0"/>
        </a:p>
      </dsp:txBody>
      <dsp:txXfrm>
        <a:off x="0" y="4198841"/>
        <a:ext cx="4726201" cy="839624"/>
      </dsp:txXfrm>
    </dsp:sp>
    <dsp:sp modelId="{D8D67D20-2C22-4F92-8EF6-1DC04B738C05}">
      <dsp:nvSpPr>
        <dsp:cNvPr id="0" name=""/>
        <dsp:cNvSpPr/>
      </dsp:nvSpPr>
      <dsp:spPr>
        <a:xfrm>
          <a:off x="0" y="503846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711DB-0659-4C03-91A0-FA1ACC1B55BF}">
      <dsp:nvSpPr>
        <dsp:cNvPr id="0" name=""/>
        <dsp:cNvSpPr/>
      </dsp:nvSpPr>
      <dsp:spPr>
        <a:xfrm>
          <a:off x="0" y="503846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simulated attack vector is a common real world ransomware infection.</a:t>
          </a:r>
        </a:p>
      </dsp:txBody>
      <dsp:txXfrm>
        <a:off x="0" y="5038466"/>
        <a:ext cx="4726201" cy="839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3CF1E-1E36-4646-8A08-F25312850F4C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EF9D9-A679-49C0-86B9-CA2AB77C7F55}">
      <dsp:nvSpPr>
        <dsp:cNvPr id="0" name=""/>
        <dsp:cNvSpPr/>
      </dsp:nvSpPr>
      <dsp:spPr>
        <a:xfrm>
          <a:off x="0" y="71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OSSEC Host IDS for use in foreign integration monitoring and logging events</a:t>
          </a:r>
          <a:br>
            <a:rPr lang="en-US" sz="1600" kern="1200" dirty="0"/>
          </a:br>
          <a:endParaRPr lang="en-US" sz="1600" kern="1200" dirty="0"/>
        </a:p>
      </dsp:txBody>
      <dsp:txXfrm>
        <a:off x="0" y="717"/>
        <a:ext cx="4726201" cy="839624"/>
      </dsp:txXfrm>
    </dsp:sp>
    <dsp:sp modelId="{BAD49FF1-BA90-4C5A-8081-EE966E7DD935}">
      <dsp:nvSpPr>
        <dsp:cNvPr id="0" name=""/>
        <dsp:cNvSpPr/>
      </dsp:nvSpPr>
      <dsp:spPr>
        <a:xfrm>
          <a:off x="0" y="84034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DBC-F7E0-406D-A162-DF17D89952B3}">
      <dsp:nvSpPr>
        <dsp:cNvPr id="0" name=""/>
        <dsp:cNvSpPr/>
      </dsp:nvSpPr>
      <dsp:spPr>
        <a:xfrm>
          <a:off x="0" y="84034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is a Python watchdog library to watch file system events.</a:t>
          </a:r>
          <a:br>
            <a:rPr lang="en-US" sz="1600" kern="1200"/>
          </a:br>
          <a:endParaRPr lang="en-US" sz="1600" kern="1200"/>
        </a:p>
      </dsp:txBody>
      <dsp:txXfrm>
        <a:off x="0" y="840342"/>
        <a:ext cx="4726201" cy="839624"/>
      </dsp:txXfrm>
    </dsp:sp>
    <dsp:sp modelId="{943509FF-3C3E-477A-9641-982C6540D197}">
      <dsp:nvSpPr>
        <dsp:cNvPr id="0" name=""/>
        <dsp:cNvSpPr/>
      </dsp:nvSpPr>
      <dsp:spPr>
        <a:xfrm>
          <a:off x="0" y="167996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7A3DF-C42F-4CE4-B506-D8055B0DE370}">
      <dsp:nvSpPr>
        <dsp:cNvPr id="0" name=""/>
        <dsp:cNvSpPr/>
      </dsp:nvSpPr>
      <dsp:spPr>
        <a:xfrm>
          <a:off x="0" y="167996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Real-time monitoring of the 'critical' directory for changes</a:t>
          </a:r>
          <a:br>
            <a:rPr lang="en-US" sz="1600" kern="1200" dirty="0"/>
          </a:br>
          <a:endParaRPr lang="en-US" sz="1600" kern="1200" dirty="0"/>
        </a:p>
      </dsp:txBody>
      <dsp:txXfrm>
        <a:off x="0" y="1679967"/>
        <a:ext cx="4726201" cy="839624"/>
      </dsp:txXfrm>
    </dsp:sp>
    <dsp:sp modelId="{AB31913F-4862-4A86-863F-1F34D9C3494D}">
      <dsp:nvSpPr>
        <dsp:cNvPr id="0" name=""/>
        <dsp:cNvSpPr/>
      </dsp:nvSpPr>
      <dsp:spPr>
        <a:xfrm>
          <a:off x="0" y="251959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A4D1-782A-417C-9C1C-46518B9AB709}">
      <dsp:nvSpPr>
        <dsp:cNvPr id="0" name=""/>
        <dsp:cNvSpPr/>
      </dsp:nvSpPr>
      <dsp:spPr>
        <a:xfrm>
          <a:off x="0" y="251959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Detection of file creation, modification, and deletion in target directory</a:t>
          </a:r>
          <a:br>
            <a:rPr lang="en-US" sz="1600" kern="1200" dirty="0"/>
          </a:br>
          <a:endParaRPr lang="en-US" sz="1600" kern="1200" dirty="0"/>
        </a:p>
      </dsp:txBody>
      <dsp:txXfrm>
        <a:off x="0" y="2519592"/>
        <a:ext cx="4726201" cy="839624"/>
      </dsp:txXfrm>
    </dsp:sp>
    <dsp:sp modelId="{0AA1459E-1746-4968-8FE1-6552D2057D0A}">
      <dsp:nvSpPr>
        <dsp:cNvPr id="0" name=""/>
        <dsp:cNvSpPr/>
      </dsp:nvSpPr>
      <dsp:spPr>
        <a:xfrm>
          <a:off x="0" y="335921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BB6DF-ADA1-4A8B-AF89-22A57063CE8F}">
      <dsp:nvSpPr>
        <dsp:cNvPr id="0" name=""/>
        <dsp:cNvSpPr/>
      </dsp:nvSpPr>
      <dsp:spPr>
        <a:xfrm>
          <a:off x="0" y="335921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allows log outputs displayed in terminal for immediate analysis.</a:t>
          </a:r>
          <a:br>
            <a:rPr lang="en-US" sz="1600" kern="1200"/>
          </a:br>
          <a:endParaRPr lang="en-US" sz="1600" kern="1200"/>
        </a:p>
      </dsp:txBody>
      <dsp:txXfrm>
        <a:off x="0" y="3359216"/>
        <a:ext cx="4726201" cy="839624"/>
      </dsp:txXfrm>
    </dsp:sp>
    <dsp:sp modelId="{9E1D1E95-4A95-4CC0-B840-5A59EEB6BCDB}">
      <dsp:nvSpPr>
        <dsp:cNvPr id="0" name=""/>
        <dsp:cNvSpPr/>
      </dsp:nvSpPr>
      <dsp:spPr>
        <a:xfrm>
          <a:off x="0" y="4198841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7F09-B153-40D4-A80F-8813CF63DD39}">
      <dsp:nvSpPr>
        <dsp:cNvPr id="0" name=""/>
        <dsp:cNvSpPr/>
      </dsp:nvSpPr>
      <dsp:spPr>
        <a:xfrm>
          <a:off x="0" y="4198841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system for alerting the user of suspicious activity.</a:t>
          </a:r>
          <a:br>
            <a:rPr lang="en-US" sz="1600" kern="1200"/>
          </a:br>
          <a:endParaRPr lang="en-US" sz="1600" kern="1200"/>
        </a:p>
      </dsp:txBody>
      <dsp:txXfrm>
        <a:off x="0" y="4198841"/>
        <a:ext cx="4726201" cy="839624"/>
      </dsp:txXfrm>
    </dsp:sp>
    <dsp:sp modelId="{827F8057-C850-4CE4-A797-0EDA496DE229}">
      <dsp:nvSpPr>
        <dsp:cNvPr id="0" name=""/>
        <dsp:cNvSpPr/>
      </dsp:nvSpPr>
      <dsp:spPr>
        <a:xfrm>
          <a:off x="0" y="503846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BD2B6-ABF5-42F9-96E8-82F269CBEAFE}">
      <dsp:nvSpPr>
        <dsp:cNvPr id="0" name=""/>
        <dsp:cNvSpPr/>
      </dsp:nvSpPr>
      <dsp:spPr>
        <a:xfrm>
          <a:off x="0" y="503846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Extensibility: can be scaled up to monitor any files or directories.</a:t>
          </a:r>
        </a:p>
      </dsp:txBody>
      <dsp:txXfrm>
        <a:off x="0" y="5038466"/>
        <a:ext cx="4726201" cy="839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8A68A-620F-41EF-A5C4-7A47D5EDFC93}">
      <dsp:nvSpPr>
        <dsp:cNvPr id="0" name=""/>
        <dsp:cNvSpPr/>
      </dsp:nvSpPr>
      <dsp:spPr>
        <a:xfrm>
          <a:off x="0" y="77353"/>
          <a:ext cx="4726201" cy="7831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File Integrity checks and hash comparison, for detection.</a:t>
          </a:r>
          <a:br>
            <a:rPr lang="en-US" sz="1400" kern="1200" dirty="0"/>
          </a:br>
          <a:endParaRPr lang="en-US" sz="1400" kern="1200" dirty="0"/>
        </a:p>
      </dsp:txBody>
      <dsp:txXfrm>
        <a:off x="38231" y="115584"/>
        <a:ext cx="4649739" cy="706706"/>
      </dsp:txXfrm>
    </dsp:sp>
    <dsp:sp modelId="{CE882C20-6A02-4D37-9A8D-0F685A46DAFC}">
      <dsp:nvSpPr>
        <dsp:cNvPr id="0" name=""/>
        <dsp:cNvSpPr/>
      </dsp:nvSpPr>
      <dsp:spPr>
        <a:xfrm>
          <a:off x="0" y="900842"/>
          <a:ext cx="4726201" cy="783168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File monitoring was set to detect .enc file extensions.</a:t>
          </a:r>
        </a:p>
      </dsp:txBody>
      <dsp:txXfrm>
        <a:off x="38231" y="939073"/>
        <a:ext cx="4649739" cy="706706"/>
      </dsp:txXfrm>
    </dsp:sp>
    <dsp:sp modelId="{FF87ED12-119D-4282-8347-25E95BE7862D}">
      <dsp:nvSpPr>
        <dsp:cNvPr id="0" name=""/>
        <dsp:cNvSpPr/>
      </dsp:nvSpPr>
      <dsp:spPr>
        <a:xfrm>
          <a:off x="0" y="1724331"/>
          <a:ext cx="4726201" cy="78316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Comparison of SHA-256 hash to ensure unauthorized modifications.</a:t>
          </a:r>
          <a:br>
            <a:rPr lang="en-US" sz="1400" kern="1200"/>
          </a:br>
          <a:endParaRPr lang="en-US" sz="1400" kern="1200"/>
        </a:p>
      </dsp:txBody>
      <dsp:txXfrm>
        <a:off x="38231" y="1762562"/>
        <a:ext cx="4649739" cy="706706"/>
      </dsp:txXfrm>
    </dsp:sp>
    <dsp:sp modelId="{D441A021-3723-4860-81C0-0141B007BE5B}">
      <dsp:nvSpPr>
        <dsp:cNvPr id="0" name=""/>
        <dsp:cNvSpPr/>
      </dsp:nvSpPr>
      <dsp:spPr>
        <a:xfrm>
          <a:off x="0" y="2547820"/>
          <a:ext cx="4726201" cy="78316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being able to monitor real time, there is very little delay between infection and detection.</a:t>
          </a:r>
          <a:br>
            <a:rPr lang="en-US" sz="1400" kern="1200"/>
          </a:br>
          <a:endParaRPr lang="en-US" sz="1400" kern="1200"/>
        </a:p>
      </dsp:txBody>
      <dsp:txXfrm>
        <a:off x="38231" y="2586051"/>
        <a:ext cx="4649739" cy="706706"/>
      </dsp:txXfrm>
    </dsp:sp>
    <dsp:sp modelId="{89E87912-2A21-474D-9F30-40B476A94007}">
      <dsp:nvSpPr>
        <dsp:cNvPr id="0" name=""/>
        <dsp:cNvSpPr/>
      </dsp:nvSpPr>
      <dsp:spPr>
        <a:xfrm>
          <a:off x="0" y="3371308"/>
          <a:ext cx="4726201" cy="78316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Alert gets triggered on file naming which can be a Ransomware operational activity.</a:t>
          </a:r>
          <a:br>
            <a:rPr lang="en-US" sz="1400" kern="1200" dirty="0"/>
          </a:br>
          <a:endParaRPr lang="en-US" sz="1400" kern="1200" dirty="0"/>
        </a:p>
      </dsp:txBody>
      <dsp:txXfrm>
        <a:off x="38231" y="3409539"/>
        <a:ext cx="4649739" cy="706706"/>
      </dsp:txXfrm>
    </dsp:sp>
    <dsp:sp modelId="{B1F98590-B2D1-48E9-81A1-EE11D97BFFB4}">
      <dsp:nvSpPr>
        <dsp:cNvPr id="0" name=""/>
        <dsp:cNvSpPr/>
      </dsp:nvSpPr>
      <dsp:spPr>
        <a:xfrm>
          <a:off x="0" y="4194797"/>
          <a:ext cx="4726201" cy="783168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Detection logic refined for avoiding false false positives caused due to legitimate file change.</a:t>
          </a:r>
          <a:br>
            <a:rPr lang="en-US" sz="1400" kern="1200"/>
          </a:br>
          <a:endParaRPr lang="en-US" sz="1400" kern="1200"/>
        </a:p>
      </dsp:txBody>
      <dsp:txXfrm>
        <a:off x="38231" y="4233028"/>
        <a:ext cx="4649739" cy="706706"/>
      </dsp:txXfrm>
    </dsp:sp>
    <dsp:sp modelId="{7169C4D2-E62A-491F-AFF8-AF450074BAE4}">
      <dsp:nvSpPr>
        <dsp:cNvPr id="0" name=""/>
        <dsp:cNvSpPr/>
      </dsp:nvSpPr>
      <dsp:spPr>
        <a:xfrm>
          <a:off x="0" y="5018286"/>
          <a:ext cx="4726201" cy="78316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is scaleable enough to monitor entire directories or many files.</a:t>
          </a:r>
        </a:p>
      </dsp:txBody>
      <dsp:txXfrm>
        <a:off x="38231" y="5056517"/>
        <a:ext cx="4649739" cy="706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F0190-134A-4E98-B460-CEE59ACC458E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45054-E748-41C7-803A-204B888A366A}">
      <dsp:nvSpPr>
        <dsp:cNvPr id="0" name=""/>
        <dsp:cNvSpPr/>
      </dsp:nvSpPr>
      <dsp:spPr>
        <a:xfrm>
          <a:off x="0" y="71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changes permissions on infected files so they cannot be opened.</a:t>
          </a:r>
        </a:p>
      </dsp:txBody>
      <dsp:txXfrm>
        <a:off x="0" y="717"/>
        <a:ext cx="4726201" cy="839624"/>
      </dsp:txXfrm>
    </dsp:sp>
    <dsp:sp modelId="{5FC46270-E9FE-48EB-BCCB-1DA08C007B66}">
      <dsp:nvSpPr>
        <dsp:cNvPr id="0" name=""/>
        <dsp:cNvSpPr/>
      </dsp:nvSpPr>
      <dsp:spPr>
        <a:xfrm>
          <a:off x="0" y="84034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0F046-BF25-454F-89BA-FB0AF3F157C6}">
      <dsp:nvSpPr>
        <dsp:cNvPr id="0" name=""/>
        <dsp:cNvSpPr/>
      </dsp:nvSpPr>
      <dsp:spPr>
        <a:xfrm>
          <a:off x="0" y="84034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They have permissions set to 00000, to prevent further modification and encryption.</a:t>
          </a:r>
          <a:br>
            <a:rPr lang="en-US" sz="1500" kern="1200" dirty="0"/>
          </a:br>
          <a:endParaRPr lang="en-US" sz="1500" kern="1200" dirty="0"/>
        </a:p>
      </dsp:txBody>
      <dsp:txXfrm>
        <a:off x="0" y="840342"/>
        <a:ext cx="4726201" cy="839624"/>
      </dsp:txXfrm>
    </dsp:sp>
    <dsp:sp modelId="{DD39E653-9571-4C0F-BBC5-ABC1618E9DAD}">
      <dsp:nvSpPr>
        <dsp:cNvPr id="0" name=""/>
        <dsp:cNvSpPr/>
      </dsp:nvSpPr>
      <dsp:spPr>
        <a:xfrm>
          <a:off x="0" y="167996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EFAA-2CA3-4D19-96F2-7DD0686A730D}">
      <dsp:nvSpPr>
        <dsp:cNvPr id="0" name=""/>
        <dsp:cNvSpPr/>
      </dsp:nvSpPr>
      <dsp:spPr>
        <a:xfrm>
          <a:off x="0" y="167996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Quarantined compromised files inside a separate directory for safe handling.</a:t>
          </a:r>
        </a:p>
      </dsp:txBody>
      <dsp:txXfrm>
        <a:off x="0" y="1679967"/>
        <a:ext cx="4726201" cy="839624"/>
      </dsp:txXfrm>
    </dsp:sp>
    <dsp:sp modelId="{7B039A8B-1EB1-4CA1-89A0-03B796DBF069}">
      <dsp:nvSpPr>
        <dsp:cNvPr id="0" name=""/>
        <dsp:cNvSpPr/>
      </dsp:nvSpPr>
      <dsp:spPr>
        <a:xfrm>
          <a:off x="0" y="251959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3344-8588-4A0C-8B39-1A802CC3B37D}">
      <dsp:nvSpPr>
        <dsp:cNvPr id="0" name=""/>
        <dsp:cNvSpPr/>
      </dsp:nvSpPr>
      <dsp:spPr>
        <a:xfrm>
          <a:off x="0" y="251959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Performing backup restore to do the encrypted file recovery.</a:t>
          </a:r>
          <a:br>
            <a:rPr lang="en-US" sz="1500" kern="1200" dirty="0"/>
          </a:br>
          <a:endParaRPr lang="en-US" sz="1500" kern="1200" dirty="0"/>
        </a:p>
      </dsp:txBody>
      <dsp:txXfrm>
        <a:off x="0" y="2519592"/>
        <a:ext cx="4726201" cy="839624"/>
      </dsp:txXfrm>
    </dsp:sp>
    <dsp:sp modelId="{A16BF643-EE40-48A3-9B72-673CCC4FC8D4}">
      <dsp:nvSpPr>
        <dsp:cNvPr id="0" name=""/>
        <dsp:cNvSpPr/>
      </dsp:nvSpPr>
      <dsp:spPr>
        <a:xfrm>
          <a:off x="0" y="335921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196F5-0DF8-4831-ABD3-BDC8B8E7B9D8}">
      <dsp:nvSpPr>
        <dsp:cNvPr id="0" name=""/>
        <dsp:cNvSpPr/>
      </dsp:nvSpPr>
      <dsp:spPr>
        <a:xfrm>
          <a:off x="0" y="335921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system is intended to be able to detect and send email alert system for system administrators on detection.</a:t>
          </a:r>
          <a:br>
            <a:rPr lang="en-US" sz="1500" kern="1200" dirty="0"/>
          </a:br>
          <a:endParaRPr lang="en-US" sz="1500" kern="1200" dirty="0"/>
        </a:p>
      </dsp:txBody>
      <dsp:txXfrm>
        <a:off x="0" y="3359216"/>
        <a:ext cx="4726201" cy="839624"/>
      </dsp:txXfrm>
    </dsp:sp>
    <dsp:sp modelId="{30947F40-CBB7-42B2-ABBD-3290FBB28D0F}">
      <dsp:nvSpPr>
        <dsp:cNvPr id="0" name=""/>
        <dsp:cNvSpPr/>
      </dsp:nvSpPr>
      <dsp:spPr>
        <a:xfrm>
          <a:off x="0" y="4198841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B6F4-1B58-4A33-B4E2-8FDA76856BDE}">
      <dsp:nvSpPr>
        <dsp:cNvPr id="0" name=""/>
        <dsp:cNvSpPr/>
      </dsp:nvSpPr>
      <dsp:spPr>
        <a:xfrm>
          <a:off x="0" y="4198841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backup systems are named as critical to build the effective mitigation.</a:t>
          </a:r>
          <a:br>
            <a:rPr lang="en-US" sz="1500" kern="1200" dirty="0"/>
          </a:br>
          <a:endParaRPr lang="en-US" sz="1500" kern="1200" dirty="0"/>
        </a:p>
      </dsp:txBody>
      <dsp:txXfrm>
        <a:off x="0" y="4198841"/>
        <a:ext cx="4726201" cy="839624"/>
      </dsp:txXfrm>
    </dsp:sp>
    <dsp:sp modelId="{F767625D-6357-4E75-B97A-6526B1F69EB1}">
      <dsp:nvSpPr>
        <dsp:cNvPr id="0" name=""/>
        <dsp:cNvSpPr/>
      </dsp:nvSpPr>
      <dsp:spPr>
        <a:xfrm>
          <a:off x="0" y="503846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981BD-B2A9-479C-8CFB-569917011982}">
      <dsp:nvSpPr>
        <dsp:cNvPr id="0" name=""/>
        <dsp:cNvSpPr/>
      </dsp:nvSpPr>
      <dsp:spPr>
        <a:xfrm>
          <a:off x="0" y="503846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 are future planned improvements to expand the mitigation strategies.</a:t>
          </a:r>
        </a:p>
      </dsp:txBody>
      <dsp:txXfrm>
        <a:off x="0" y="5038466"/>
        <a:ext cx="4726201" cy="83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9D888-FDD4-4C0F-9D23-A5399DF2315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53AD3-2A32-4505-B490-0732F1BC6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3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1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4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53AD3-2A32-4505-B490-0732F1BC60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6860" y="2146040"/>
            <a:ext cx="4399393" cy="711093"/>
          </a:xfrm>
        </p:spPr>
        <p:txBody>
          <a:bodyPr anchor="b">
            <a:normAutofit fontScale="90000"/>
          </a:bodyPr>
          <a:lstStyle/>
          <a:p>
            <a:r>
              <a:rPr lang="en-US" sz="4700" dirty="0"/>
              <a:t>Ransomware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60" y="4000866"/>
            <a:ext cx="4688333" cy="247168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r>
              <a:rPr dirty="0">
                <a:solidFill>
                  <a:schemeClr val="tx1"/>
                </a:solidFill>
              </a:rPr>
              <a:t>CSCE 5550 – Spring 2025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Group – 3</a:t>
            </a:r>
          </a:p>
          <a:p>
            <a:pPr algn="l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Anila Arram</a:t>
            </a:r>
          </a:p>
          <a:p>
            <a:pPr algn="l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Durga Shankar </a:t>
            </a:r>
            <a:r>
              <a:rPr lang="en-US" sz="2600" dirty="0" err="1">
                <a:solidFill>
                  <a:schemeClr val="tx1"/>
                </a:solidFill>
              </a:rPr>
              <a:t>Dalayi</a:t>
            </a:r>
            <a:endParaRPr lang="en-US" sz="26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Sai Keerthana </a:t>
            </a:r>
            <a:r>
              <a:rPr lang="en-US" sz="2600" dirty="0" err="1">
                <a:solidFill>
                  <a:schemeClr val="tx1"/>
                </a:solidFill>
              </a:rPr>
              <a:t>Thummalapalli</a:t>
            </a:r>
            <a:endParaRPr lang="en-US" sz="26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Mounika Yarram</a:t>
            </a:r>
          </a:p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F69D95D-C866-B688-F4A8-B4858CBA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24" r="44678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Detection System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A43A6-77E7-D3E2-430D-BE46699EC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737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D092-1E85-F7FA-1974-CBB880C1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37036-D15B-AB3A-362C-FDFE34D9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05" y="2033543"/>
            <a:ext cx="6820491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8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Mitigation Strategy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CCD5AFF8-9332-A72B-7C60-0EC31AE6D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64335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1CB-ECC2-0D70-53C7-9DC5533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Mitigation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F944A-4CCD-4B25-17EB-992A578B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5" y="1417638"/>
            <a:ext cx="6762857" cy="2841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433C7-3ABD-8B23-3003-2CC97018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97012"/>
            <a:ext cx="6892170" cy="22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1222310"/>
            <a:ext cx="3888682" cy="752406"/>
          </a:xfrm>
        </p:spPr>
        <p:txBody>
          <a:bodyPr anchor="ctr">
            <a:normAutofit/>
          </a:bodyPr>
          <a:lstStyle/>
          <a:p>
            <a:pPr algn="l"/>
            <a:r>
              <a:rPr lang="en-US" sz="3500" dirty="0"/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11" y="2636195"/>
            <a:ext cx="3485179" cy="374594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All target files were encrypted successfully using the encryption process.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 ransomware activity was flagged in real-time by detection system.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Mitigation strategy successfully blocked modification in the file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Restore of the encrypted files from backup recovery proved effective.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Email alert system was successfully sent to the system administrators</a:t>
            </a:r>
            <a:r>
              <a:rPr lang="en-US" sz="1000" dirty="0"/>
              <a:t>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Real time monitoring proved to be very useful in minimizing damage.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Future work will be devoted to enhance alert system reliability and widen detection scope.</a:t>
            </a:r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FA5C56CC-1E8C-3188-5E56-B8B18E08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20" r="2603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Conclusion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7834728-D2AF-46E4-5D2B-CC38B99C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460" r="15890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Real world attack scenarios could be successfully simulated by ransomware simulation.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Either a layered defense strategy: Prevention, Detection, Mitigation or an unlayered defense strategy.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They had real time detection, file blocking and backup recovery that minimized damage.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Some identified backup systems and email alert mechanisms as important.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Lessons learned that are critical for their understanding of the system vulnerability and the timeliness of response.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Improvements required in alert systems and detection techniques to be made on a continual basis.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project helps to better understand the ransomware defense strategies.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Future Work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5218B7BE-0E22-812E-4094-F02010E0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460" r="15890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/>
              <a:t>Machine </a:t>
            </a:r>
            <a:r>
              <a:rPr lang="en-US" sz="1400" dirty="0"/>
              <a:t>Learning or Anomaly Detection can be used for expansion of the detection capabilities.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Finally have the possibility to simulate other ransomware attack vectors such as via phishing links.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Improve the backup systems so that it can recover quickly while attacks are live.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One system exploring was automated incident response systems and related countermeasures.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It will help to develop more robust defense framework for enterprise environments.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Researching strategies that will prevent and recovering from decentralized ransomware.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DD467-8D1A-D700-1268-D9732E45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502" r="35848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Overview of ransomware and its impact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Importance of understanding ransomware behavior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The project is to simulate a ransomware attack.</a:t>
            </a:r>
            <a:br>
              <a:rPr lang="en-US" sz="1400" dirty="0"/>
            </a:br>
            <a:r>
              <a:rPr lang="en-US" sz="1400" dirty="0"/>
              <a:t>For instance, it has: Research, Action (Encryption &amp; Decryption), Infection, Monitoring, Detection, Mitigation phases.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Key tools and technologies used for the project: Python, OSSEC and Metasploit.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Controlled virtual machine environment for safe experimentation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Bridge theoretical learning with practical application of the techniques learnt through hands on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452" y="601011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dirty="0"/>
              <a:t>Related Works</a:t>
            </a:r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62702386-5EEA-BF44-8070-E63FD266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55" r="31975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015" y="2249423"/>
            <a:ext cx="4688333" cy="37408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The early example of ransomware using RSA encryption is </a:t>
            </a:r>
            <a:r>
              <a:rPr lang="en-US" sz="1400" dirty="0" err="1"/>
              <a:t>CryptoLocker</a:t>
            </a:r>
            <a:r>
              <a:rPr lang="en-US" sz="1400" dirty="0"/>
              <a:t>(2013)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SMB vulnerability (WannaCry) – Spread across the globe (2017)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File Integrity Monitoring (IEEE, 2020) Data is used by means of hashing and change detection (with new and missing records)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ACM (2022) - Machine Learning based detection (classification) of Ransome behavior.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MITRE ATT&amp;CK framework - Provides common TTPs for attackers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Objectives: Ransomware from defense side: Behavioral analysis (Symantec 2019).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There are lots of trends on ransomware, for example, ransomware is going more sophisticated and more targeted.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Approach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666700-1C75-23A4-E0B4-DBBDE615B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59143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1480582"/>
            <a:ext cx="4946744" cy="76427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700" dirty="0"/>
              <a:t>Encryption Process</a:t>
            </a: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9B556FBA-7E6A-0EF9-2426-66F10F81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62" r="43139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The contents of file is encrypted using AES-256 encryption.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Directory setup with 'critical' folder and multiple subfolders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Recursive encryption occurs when sub directory files are encrypted, meaning that all files in the sub directories will be encrypted.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For identifying the encrypted files, the encrypted files with '.enc' extension will be renamed.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Created for verification and recovery decryption component.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This allows to back up original files, so that then it will be possible to recover data.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Script ensures that directory structure is maintained after it is encrypted.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Infection Method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D48469E7-4B4A-6727-874D-0064A4987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0688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EE06-362A-1852-5CBD-01A5E92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461B8-7D92-A45A-CD35-65C9DF69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3" y="5004843"/>
            <a:ext cx="7094835" cy="85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6BEB0-3725-58EF-AB70-C54D8EE4B95A}"/>
              </a:ext>
            </a:extLst>
          </p:cNvPr>
          <p:cNvSpPr txBox="1"/>
          <p:nvPr/>
        </p:nvSpPr>
        <p:spPr>
          <a:xfrm>
            <a:off x="797767" y="1707947"/>
            <a:ext cx="7814388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Generated the Malicious PDF</a:t>
            </a:r>
          </a:p>
        </p:txBody>
      </p:sp>
      <p:pic>
        <p:nvPicPr>
          <p:cNvPr id="10" name="Picture 9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857EC7B-7C59-8300-2187-E03B38F0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" y="2103120"/>
            <a:ext cx="5943600" cy="132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47149-0DA4-5CB5-1C11-742FBAC34B0F}"/>
              </a:ext>
            </a:extLst>
          </p:cNvPr>
          <p:cNvSpPr txBox="1"/>
          <p:nvPr/>
        </p:nvSpPr>
        <p:spPr>
          <a:xfrm>
            <a:off x="777550" y="3113684"/>
            <a:ext cx="7814388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Sent the Malicious PDF to the Target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C5D0C77-6ED2-9F0D-7B2C-15084EA3A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0" y="3447173"/>
            <a:ext cx="59436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27986-9E0E-E59C-6907-1D3E93387A19}"/>
              </a:ext>
            </a:extLst>
          </p:cNvPr>
          <p:cNvSpPr txBox="1"/>
          <p:nvPr/>
        </p:nvSpPr>
        <p:spPr>
          <a:xfrm>
            <a:off x="664806" y="4609670"/>
            <a:ext cx="7814388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file is sent successfully to the target: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Monitoring System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A423EF-DF91-22A3-DEA0-9CA67EEE5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98414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8FBF-586B-6D64-EEDB-79B9CDEB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374"/>
          </a:xfrm>
        </p:spPr>
        <p:txBody>
          <a:bodyPr>
            <a:normAutofit/>
          </a:bodyPr>
          <a:lstStyle/>
          <a:p>
            <a:r>
              <a:rPr lang="en-US" sz="3200" dirty="0"/>
              <a:t>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1B249-6BDA-0FCE-EFAA-D119AA4F0478}"/>
              </a:ext>
            </a:extLst>
          </p:cNvPr>
          <p:cNvSpPr txBox="1"/>
          <p:nvPr/>
        </p:nvSpPr>
        <p:spPr>
          <a:xfrm>
            <a:off x="895738" y="1396102"/>
            <a:ext cx="50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 to change anything in the malicious pdf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853F2-12ED-56DF-71FF-FF1865C1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91" y="1888358"/>
            <a:ext cx="3101609" cy="1775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595E8-E4C9-21DF-BEC1-8109522B37EB}"/>
              </a:ext>
            </a:extLst>
          </p:cNvPr>
          <p:cNvSpPr txBox="1"/>
          <p:nvPr/>
        </p:nvSpPr>
        <p:spPr>
          <a:xfrm>
            <a:off x="905068" y="3714354"/>
            <a:ext cx="38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See the results in the main terminal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A4D05-ACCB-D25B-5F8D-AA3EC938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91" y="4083686"/>
            <a:ext cx="4023709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1103</Words>
  <Application>Microsoft Office PowerPoint</Application>
  <PresentationFormat>On-screen Show (4:3)</PresentationFormat>
  <Paragraphs>121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Ransomware</vt:lpstr>
      <vt:lpstr>Introduction</vt:lpstr>
      <vt:lpstr>Related Works</vt:lpstr>
      <vt:lpstr>Project Approach</vt:lpstr>
      <vt:lpstr>Encryption Process</vt:lpstr>
      <vt:lpstr>Infection Method</vt:lpstr>
      <vt:lpstr>Infection</vt:lpstr>
      <vt:lpstr>Monitoring System</vt:lpstr>
      <vt:lpstr>Monitoring</vt:lpstr>
      <vt:lpstr>Detection System</vt:lpstr>
      <vt:lpstr>Detection</vt:lpstr>
      <vt:lpstr>Mitigation Strategy</vt:lpstr>
      <vt:lpstr>Mitigation</vt:lpstr>
      <vt:lpstr>Results and Analysis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Dryne</dc:creator>
  <cp:keywords/>
  <dc:description>generated using python-pptx</dc:description>
  <cp:lastModifiedBy>Yarram, Mounika</cp:lastModifiedBy>
  <cp:revision>13</cp:revision>
  <cp:lastPrinted>2025-05-03T02:41:28Z</cp:lastPrinted>
  <dcterms:created xsi:type="dcterms:W3CDTF">2013-01-27T09:14:16Z</dcterms:created>
  <dcterms:modified xsi:type="dcterms:W3CDTF">2025-05-04T01:53:42Z</dcterms:modified>
  <cp:category/>
</cp:coreProperties>
</file>