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1.xml" ContentType="application/inkml+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1103" autoAdjust="0"/>
  </p:normalViewPr>
  <p:slideViewPr>
    <p:cSldViewPr>
      <p:cViewPr varScale="1">
        <p:scale>
          <a:sx n="66" d="100"/>
          <a:sy n="66" d="100"/>
        </p:scale>
        <p:origin x="-150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s>
</file>

<file path=ppt/ink/ink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14194.961 11156.537 533.14984, 14323.283 11134.936 870.79803, 14552.134 11114.435 860.4594, 14754.966 11103.949 847.30554, 15003.174 11087.917 832.62225, 15276.119 11069.7 819.0961, 15483.52 11055.132 807.4668, 15743.829 11032.9 799.1741, 15881.205 11013.183 797.89276, 16135.236 10980.534 799.3354, 16320.37 10952.835 805.65607, 16484.94 10932.053 816.6694, 16654.367 10911.924 828.7597, 16833.357 10890.124 844.0407, 16984.15 10881.539 855.122, 17175.117 10890.8545 861.5527, 17353.518 10909.281 862.75244, 17500.13 10939.098 864.641, 17442.09 11084.315 870.27673, 17267.57 11129.754 868.01434, 17095.701 11152.212 862.3312, 16908.277 11155.749 854.92365, 16654.258 11162.663 837.46735, 16466.143 11177.763 820.5338, 16208.969 11188.705 802.3086, 16067.893 11191.506 797.10144, 15849.631 11201.542 789.9356, 15622.438 11221.401 787.85333, 15370.089 11236.278 787.0279, 15158.064 11261.976 787.58826, 14950.4375 11281.974 789.0455, 14734.928 11308.4795 794.75226, 14575.192 11331.547 803.8161, 14420.943 11356.769 819.18964, 14269.785 11397.403 833.2617, 14105.825 11432.231 849.7954, 13959.146 11467.53 863.0985, 14115.9 11473.596 864.4066, 14314.938 11473.596 849.25397, 14471.11 11473.596 834.5933, 14647.049 11462.366 818.86707, 14851.695 11457.253 807.2041, 15039.18 11448.06 799.3343, 15243.77 11439.605 795.77045, 15451.83 11436.034 796.1397, 15618.13 11434.677 801.439, 15786.278 11434.108 811.2727, 15988.458 11433.963 819.9055, 16193.813 11433.963 827.8778, 16340.547 11433.963 835.08966, 16536.436 11455.051 846.4365, 16698.549 11475.925 853.68243, 16861.137 11513.982 860.6997, 16723.957 11639.085 858.69885, 16527.18 11649.102 842.9139, 16301.502 11651.56 830.0215, 16141.218 11644.912 824.23596, 15974.994 11626.091 819.95435, 15761.558 11603.761 815.0939, 15501.262 11560.314 809.55493, 15308.768 11524.998 805.02606, 15129.009 11494.342 805.8218, 14962.159 11451.634 814.02966, 14775.006 11405.523 832.19824, 14622.399 11367.793 855.5559, 14482.893 11320.089 867.5636, 14337.089 11289.862 873.1491, 14316.002 11458.804 867.20984, 14313.94 11632.723 863.47546, 14313.94 11783.979 864.6148, 14313.94 11939.974 867.57214, 14330.292 12097.095 868.0755, 14333.771 12250.002 871.42334, 14333.771 12402.208 872.1567, 14300.547 12240.472 865.96405, 14252.4795 12084.702 859.24225, 14195.601 11918.872 852.8536, 14143.877 11766.5205 852.2322, 14086.856 11609.433 853.56226, 14026.282 11429.001 857.49207, 13974.858 11285.035 860.416, 13925.413 11127.94 866.04333, 13928.948 11299.288 864.798, 13950.664 11460.534 862.22687, 13956.589 11613.773 863.76025, 13971.581 11773.52 867.67035, 13976.83 11928.311 868.6698, 13991.41 12079.537 867.9672, 14014.426 12236.348 869.4987, 13985.3955 12089.86 865.8977, 13957.175 11906.403 860.3727, 13927.298 11732.711 858.63434, 13900.799 11567.142 859.88934, 13862.346 11397.622 862.6406, 13841.477 11234.838 863.0948, 13818.191 11085.634 873.3113, 13993.329 11044.67 868.877, 14154.889 11067.249 863.6795, 14322.5625 11092.656 862.45496, 14480.277 11120.188 862.83997, 14649.24 11145.892 861.4957, 14796.087 11155.147 860.81134, 14972.309 11156.537 862.4723, 15139.004 11156.537 863.66565, 15309.169 11163.568 862.2621, 15468.65 11183.823 860.3482, 15660.832 11194.41 858.5402, 15854.086 11207.743 858.8319, 16060.516 11225.526 858.4436, 16218.468 11231.773 857.7422, 16365.722 11246.013 857.19525, 16574.934 11253.414 857.5166, 16738.984 11255.25 858.53046, 16900.447 11255.619 858.866, 17072.605 11255.619 858.5484, 17235.94 11244.379 858.1075, 17420.188 11237.111 858.4399, 17590.932 11224.215 860.3855, 17751.398 11216.699 863.45135, 17899.664 11215.984 870.86816, 18047.623 11235.804 872.36597, 18099.037 11380.217 869.2972, 18101.469 11528.667 869.0689, 18078.904 11697.913 867.2124, 18045.697 11858.131 866.5673, 18005.639 12007.203 872.1356, 17911.957 12143.505 870.3483, 17740.07 12207.445 866.79114, 17589.889 12225.05 864.512, 17426.31 12226.582 862.0026, 17275.541 12226.612 859.89594, 17095.062 12226.612 858.3693, 16898.133 12226.612 858.9158, 16741.678 12226.612 860.28894, 16580.729 12220.468 862.78156, 16419.76 12208.144 864.50635, 16264.557 12206.796 864.7102, 16111.446 12206.796 863.19196, 15963.081 12206.796 861.68567, 15802.666 12206.796 862.6817, 15626.589 12206.796 863.75586, 15467.041 12213.827 864.92554, 15289.655 12232.399 867.0713, 15133.967 12259.754 867.49084, 14977.103 12272.906 867.7015, 14809.085 12301.849 868.1088, 14979.225 12305.877 863.4242, 15138.364 12305.877 856.9193, 15341.797 12305.877 846.8865, 15521.293 12305.877 839.88324, 15694.498 12295.144 835.6802, 15884.783 12283.714 832.5738, 16052.116 12273.314 828.4265, 16232.227 12268.92 821.3061, 16426.184 12249.597 817.037, 16608.996 12228.814 812.9566, 16797.926 12204.605 809.3101, 17000.07 12182.204 807.4247, 17169.766 12165.708 809.4257, 17331.229 12143.753 816.6194, 17513.531 12122.311 823.1563, 17660.785 12094.618 829.3735, 17868.4 12060.328 840.24133, 18013.562 12034.026 846.68353, 18168.498 12000.28 854.465, 18311.383 11953.714 869.01843, 18254.465 11800.121 868.87354, 18193.441 11647.542 866.0221, 18141.264 11494.6455 863.8399, 18106.285 11346.578 862.8817, 18064.402 11198.534 868.74274, 18041.977 11051.14 872.8375, 17878.686 10998.006 868.17737, 17696.686 11005.037 860.7255, 17492.13 11021.539 850.73224, 17339.523 11042.025 839.92883, 17144.184 11064.158 827.47565, 16952.076 11090.986 813.95135, 16688.805 11125.366 800.92413, 16551.584 11143.268 797.16815, 16340.4375 11170.418 792.4398, 16136.89 11208.878 792.86273, 15937.288 11231.846 798.7275, 15786.5205 11253.603 809.46106, 15642.0205 11278.182 823.70416, 15450.635 11291.41 843.54144, 15302.726 11309.804 865.6999, 15467.503 11301.74 860.499, 15641.775 11268.647 841.9072, 15810.831 11241.867 821.3154, 16044.192 11207.509 804.093, 16262.83 11177.438 797.38617, 16469.957 11158.232 796.9722, 16637.021 11137.922 803.04956, 16777.936 11113.903 817.3674, 16926.47 11103.507 832.12585, 17089.002 11098.257 847.56067, 17257.684 11097.088 863.35754, 17064.705 11097.088 864.1259, 16877.678 11097.088 852.3751, 16689.66 11097.088 834.365, 16460.443 11078.838 816.0196, 16268.532 11066.178 801.18365, 16074.062 11060.829 792.01965, 15864.339 11046.969 790.3933, 15602.834 11034.7 796.60016, 15408.788 11024.576 803.95294, 15220.18 11031.2 809.3172, 15019.072 11040.817 814.5912, 14860.339 11050.581 819.6172, 14652.487 11062.946 831.72876, 14465.792 11088.249 844.46136, 14320.478 11095.104 856.50494, 14482.127 11063.888 863.7713, 14702.012 11036.662 849.9573, 14975.976 11006.528 828.1067, 15117.508 10996.042 817.3106, 15258.559 10982.196 809.4327, 15399.209 10973.196 802.6425, 15660.718 10963.793 796.6151, 15908.687 10960.136 804.9794, 16150.473 10947.144 817.7013, 16370.876 10930.271 830.9849, 16570.854 10923.302 841.7887, 16734.662 10920.3545 850.2856, 16941.092 10918.887 857.0631, 17107.082 10918.741 862.1304, 16960.455 10984.861 864.3486, 16795.955 10993.077 854.67914, 16625.24 10996.392 842.27985, 16391.168 10997.637 826.791, 16142.332 10998.006 813.53357, 15887.737 11005.037 807.51337, 15747.562 11009.607 806.2333, 15555.409 11014.51 808.98456, 15357.15 11016.581 812.9034, 15152.34 11024.275 816.5154, 14996.928 11039.336 819.2672, 14801.229 11057.143 823.8989, 14639.937 11080.59 832.2751, 14466.62 11093.343 844.99023, 14308.843 11111.398 860.055, 14501.599 11080.034 859.1298, 14720.481 11041.535 834.3128, 14877.409 11027.062 819.82025, 15075.169 10991.043 810.6763, 15240.498 10971.2295 805.2142, 15410.057 10951.597 806.8288, 15611.699 10931.781 810.6179, 15851.712 10923.471 816.65, 16031.932 10913.331 820.57007, 16201.783 10904.545 823.34436, 16373.258 10889.387 828.2272, 16588.064 10881.539 837.31464, 16747.473 10879.479 847.07465, 16899.773 10879.11 859.7394, 17054.004 10879.11 865.91833, 17203.182 10879.11 868.9296, 17043.844 10915.91 866.37415, 16838.783 10918.585 857.44586, 16608.875 10933.048 844.92993, 16385.361 10936.387 830.5713, 16181.325 10948.966 818.3514, 15963.303 10954.712 809.4841, 15771.835 10957.053 804.8141, 15577.166 10957.974 802.5937, 15377.493 10958.36 803.6181, 15218.199 10958.374 809.06866, 15058.103 10958.374 819.6827, 14884.744 10958.374 829.1233, 14673.118 10958.374 842.14624, 14505.361 10958.374 849.2976, 14335.93 10958.374 855.2996, 14180.803 10958.374 860.82056, 14054.091 11040.985 870.4012, 14067.758 11197.493 865.0056, 14106.092 11358.931 861.7481, 14141.282 11541.388 862.257, 14176.556 11704.665 862.7646, 14207.892 11876.227 862.019, 14232.549 12037.937 866.8973, 14234.619 12192.819 871.9267, 14142.58 12051.053 860.038, 14085.937 11902.435 850.3759, 14048.839 11760.023 850.33673, 14002.353 11578.491 855.5114, 13959.025 11400.574 861.28894, 13924.231 11249.001 864.2629, 14048.224 11123.189 868.13586, 14221.248 11063.453 861.19556, 14436.204 10998.831 846.87616, 14646.182 10946.627 842.0482, 14826.812 10924.975 845.21466, 14999.109 10905.079 850.78375, 15146.8955 10889.544 854.2792, 15305.944 10883.145 855.8288, 15458.065 10880.501 856.0899, 15633.765 10879.256 857.4666, 15810.922 10900.747 858.3182, 16002.408 10914.192 857.28656, 16223.151 10924.66 855.5657, 16395.68 10935.174 855.90137, 16567.39 10944.533 857.1064, 16749.27 10954.966 856.858, 16910.215 10957.636 855.6657, 17062.312 10958.367 856.2413, 17251.99 10972.812 859.75354, 17413.336 10978.034 866.81866, 17567.38 11015.428 869.5254, 17728.719 11024.854 870.48016, 17875.113 11064.487 873.5243, 18026.822 11126.445 868.60767, 18170.268 11186.505 867.4441, 18020.693 11252.043 865.3277, 17853.928 11243.91 860.6144, 17634.162 11219.317 852.7126, 17410.178 11194.908 845.0873, 17181.67 11166.603 838.4867, 17000.545 11149.118 829.69104, 16819.57 11118.2295 822.07306, 16657.184 11105.239 818.2372, 16490.762 11088.794 819.18353, 16340.742 11081.514 824.70844, 16160.8 11066.433 839.6285, 15992.701 11059.527 852.0117, 15814.746 11057.825 858.6701, 15636.6 11057.455 861.0324, 15466.997 11057.455 863.69556, 15317.773 11057.455 865.56146, 15526.931 11016.903 858.4522, 15699.793 10987.138 846.4162, 15846.565 10969.747 836.4742, 16019.368 10951.158 827.37634, 16198.715 10931.6455 820.4552, 16349.451 10923.508 818.9591, 16539.23 10908.775 822.40894, 16712.379 10902.62 830.1163, 16877.008 10888.57 835.789, 17085.979 10869.715 844.0216, 17270.041 10850.123 850.5624, 17457.893 10841.906 853.6325, 17636.879 10839.846 855.3531, 17795.18 10827.876 855.9447, 17945.52 10821.721 857.13727, 18097.46 10820.03 859.2763, 18268.924 10819.661 861.6756, 18444.248 10819.661 863.6815, 18593.014 10839.33 870.6721, 18539.553 10989.497 869.4237, 18451.398 11122.831 868.96826, 18385.139 11269.898 867.9084, 18359.645 11426.318 869.51044, 18359.254 11581.733 870.63837, 18376.918 11730.853 868.5664, 18397.67 11887.997 869.6049, 18349.752 11715.493 864.4783, 18266.832 11567.655 864.4019, 18155.814 11463.469 864.0357, 18002.152 11417.251 864.53015, 17846.043 11414.155 864.30426, 17664.768 11428.473 862.13934, 17472.9 11433.205 859.2851, 17305.336 11448.534 858.1144, 17130.625 11482.767 861.37683, 17330.361 11469.994 859.76324, 17504.111 11443.394 855.5245, 17666.371 11422.01 854.4381, 17819.607 11415.718 855.53516, 17970.27 11414.335 858.37994, 18137.734 11414.146 864.15027, 17938.55 11430.647 851.5785, 17768.463 11432.718 839.66016, 17591.664 11433.593 832.3429, 17378.01 11433.963 821.7973, 17202.0 11433.963 812.1721, 17040.72 11433.963 808.556, 16861.4 11433.963 810.86774, 16716.111 11433.963 818.3418, 16576.137 11433.963 830.02893, 16428.135 11433.963 840.3735, 16266.827 11433.963 851.66833, 16118.819 11433.963 862.3632, 16291.419 11390.633 864.5944, 16467.975 11353.04 851.4275, 16618.656 11335.246 842.03766, 16826.986 11301.5 832.87506, 17031.986 11270.103 832.8342, 17237.371 11258.805 839.5748, 17416.5 11244.396 848.2665, 17579.127 11237.863 854.05524, 17727.955 11229.142 858.0562, 17890.115 11219.301 859.9651, 18039.0 11216.131 864.2551, 18202.1 11232.1875 870.1747, 17992.908 11269.004 864.2324, 17795.762 11288.631 847.96436, 17583.178 11294.022 838.4277, 17399.3 11295.105 833.8225, 17190.787 11288.22 831.0939, 16957.428 11280.68 829.94476, 16732.287 11265.895 829.23517, 16505.912 11259.647 830.23035, 16295.91 11257.009 834.77435, 16081.271 11255.987 840.1405, 15869.442 11255.619 845.2698, 15649.403 11255.619 847.3234, 15453.74 11262.648 849.1107, 15293.515 11270.189 849.88715, 15140.939 11273.375 850.6982, 14954.948 11286.664 852.52325, 14785.453 11293.19 854.9653, 14608.579 11295.105 857.98285, 14457.226 11295.251 867.3292, 14594.665 11239.831 866.978, 14751.569 11222.283 860.0222, 14917.775 11203.2 850.85156, 15091.666 11197.708 849.8755, 15261.909 11196.591 849.411, 15453.755 11196.191 847.2587, 15650.056 11196.17 845.08514, 15829.354 11196.17 845.38275, 16030.85 11196.17 849.6708, 16186.6 11196.17 854.9338, 16335.336 11196.17 859.7521, 16485.56 11196.17 861.7764, 16633.104 11196.17 873.1726, 16463.97 11212.671 866.69293, 16310.521 11226.148 860.8299, 16107.031 11233.543 854.1912, 15920.14 11216.372 847.3943, 15718.542 11204.551 840.68744, 15518.405 11187.875 837.0845, 15292.771 11169.153 835.4978, 15098.911 11161.242 834.0293, 14922.255 11146.551 835.297, 14693.459 11132.535 836.7509, 14511.498 11120.766 840.4254, 14344.281 11123.722 849.5664, 14197.328 11133.15 856.03516, 14028.809 11136.304 859.966, 13880.949 11136.721 862.6871, 13841.739 11309.754 866.3363, 13871.04 11485.74 860.8914, 13906.293 11634.888 863.89703, 13945.777 11794.584 866.10345, 13973.427 11952.63 868.5811, 13976.83 12107.019 872.97473, 14014.426 12255.969 872.32544, 14049.244 12414.088 867.6306, 14079.698 12559.876 870.9339, 14010.305 12362.222 861.78516, 13959.784 12217.864 852.27826, 13905.851 12039.384 847.0295, 13881.113 11862.025 852.40454, 13861.162 11698.622 864.2749, 13857.852 11537.461 870.9543, 13928.525 11388.661 870.71405, 14101.845 11376.691 863.391, 14297.822 11374.916 847.45514, 14463.571 11368.337 835.405, 14628.727 11360.299 825.79114, 14817.539 11345.633 814.99524, 15033.235 11339.112 805.593, 15212.077 11336.357 800.0212, 15386.216 11335.277 801.8374, 15546.291 11316.264 811.5561, 15714.356 11303.8125 826.6161, 15886.75 11278.918 845.803, 16045.462 11258.983 861.593, 15856.468 11235.804 862.2707, 15678.249 11228.772 852.54614, 15468.741 11204.905 841.1869, 15274.162 11180.918 835.3843, 15105.075 11155.097 833.48883, 14930.65 11132.104 831.567, 14717.06 11108.651 834.25244, 14540.153 11093.204 842.50934, 14390.987 11081.148 851.32605, 14218.457 11066.415 859.8438, 14066.858 11058.76 862.8611, 13915.02 11057.455 864.6617, 14072.255 11023.785 865.64716, 14255.861 11019.069 855.4934, 14470.963 11017.97 840.0499, 14702.207 11024.413 826.7045, 14916.659 11040.98 825.04236, 15122.688 11059.8125 834.719, 15305.601 11084.666 845.826, 15479.874 11094.268 853.7894, 15652.005 11108.307 856.5628, 15824.464 11127.039 858.14404, 16003.49 11150.008 861.6652, 16163.4375 11163.198 865.34265, 15967.269 11240.379 859.9665, 15746.515 11237.257 842.51044, 15507.737 11236.201 823.8906, 15347.48 11235.972 816.17004, 15179.255 11235.804 812.63696, 14997.474 11235.804 813.6564, 14852.305 11235.804 818.8685, 14699.579 11235.804 827.4834, 14538.859 11242.833 836.50305, 14358.226 11268.607 843.7815, 14166.095 11288.524 851.25446, 14003.673 11320.6 858.2711, 14153.781 11357.655 863.04065, 14388.635 11381.877 844.426, 14543.533 11400.722 837.37616, 14710.435 11409.099 833.29083, 14868.359 11412.459 830.9621, 15045.098 11413.746 825.11597, 15242.608 11407.329 819.69165, 15402.974 11399.671 814.8286, 15557.467 11385.218 816.01807, 15736.175 11360.843 820.8664, 15940.243 11334.847 835.33264, 16101.562 11308.113 849.23285, 16261.637 11289.101 863.3193, 16103.823 11275.434 867.26, 15923.812 11268.712 857.20044, 15714.09 11259.016 841.42596, 15498.799 11262.378 829.39014, 15344.161 11269.916 826.9393, 15170.799 11273.195 823.62744, 14974.335 11274.645 818.59814, 14812.433 11282.288 815.07404, 14589.931 11290.006 812.7454, 14406.73 11303.673 818.46985, 14230.777 11322.164 826.1515, 14045.159 11350.096 841.2218, 13885.738 11370.973 857.4214, 14035.07 11382.73 866.85486, 14199.266 11366.338 850.5369, 14412.983 11352.372 829.1461, 14608.263 11327.741 805.46625, 14831.753 11297.065 785.8226, 15081.482 11260.594 771.7609, 15286.528 11231.275 768.77295, 15419.705 11218.232 770.6814, 15617.23 11190.336 776.8921, 15799.934 11169.81 789.16425, 15980.779 11154.366 804.76953, 16152.159 11136.516 823.8821, 16318.2 11121.507 845.66736, 16157.78 11116.905 863.5183, 15947.205 11123.936 852.33105, 15790.952 11131.476 837.3031, 15590.914 11152.691 821.56055, 15409.444 11173.855 808.4854, 15205.511 11198.863 798.5746, 14983.523 11227.205 792.3117, 14796.737 11258.612 792.34406, 14552.546 11299.407 797.27094, 14349.642 11344.045 804.86884, 14181.795 11380.788 816.4648, 14013.36 11418.203 837.4975, 13864.172 11457.636 858.461, 14026.762 11506.41 864.1945, 14179.51 11510.661 849.40814, 14376.386 11530.579 830.3369, 14543.914 11543.915 811.6587, 14762.556 11549.465 794.89886, 15030.399 11558.503 779.82935, 15241.954 11567.157 771.26306, 15456.232 11570.57 773.7818, 15683.197 11571.942 781.9884, 15865.65 11572.523 793.0102, 16102.874 11572.678 806.23627, 16300.098 11572.678 818.1489, 16487.195 11566.181 828.41437, 16711.797 11556.323 840.68634, 16916.09 11553.617 848.3713, 17089.914 11541.272 853.8868, 17247.256 11523.507 856.90607, 17425.762 11503.55 859.33844, 17571.69 11480.402 861.7861, 17721.021 11473.607 868.79785, 17559.135 11411.069 865.3484, 17344.46 11372.168 846.7283, 17175.691 11354.41 828.2025, 16895.994 11335.323 800.0699, 16739.424 11320.987 787.5958, 16504.084 11305.351 770.15106, 16355.615 11301.4375 766.8837, 16123.373 11283.335 764.20966, 15972.01 11266.441 764.1349, 15743.478 11247.965 766.12445, 15592.95 11243.329 769.08496, 15366.11 11231.48 772.3659, 15143.866 11221.907 777.2858, 14888.494 11206.453 784.05444, 14686.776 11207.228 790.1928, 14476.184 11212.129 795.65356, 14241.129 11214.294 800.68744, 14061.458 11215.271 803.568, 13891.828 11215.84 811.577, 13724.994 11215.984 823.5077, 13546.884 11215.984 840.66907, 13402.522 11215.984 867.53107, 13554.168 11181.728 867.1963, 13740.057 11156.138 857.5247, 13902.099 11144.456 840.4529, 14101.26 11121.125 822.3237, 14267.818 11106.617 808.0316, 14471.496 11089.196 799.5591, 14696.036 11074.748 793.0724, 14875.257 11064.136 793.5876, 15073.06 11059.901 797.0389, 15319.417 11053.063 799.0693, 15516.996 11055.439 798.93317, 15710.151 11056.544 799.7076, 15922.049 11057.07 803.3275, 16110.574 11057.293 809.1787, 16304.435 11057.455 811.9883, 16503.69 11057.455 814.8116, 16655.246 11057.455 818.2179, 16855.027 11057.455 833.2453, 17022.715 11057.455 846.99524, 17189.115 11057.455 861.0075, 17346.19 11069.056 871.54944, 17172.707 11077.27 865.1533, 16995.889 11077.27 856.99927, 16780.826 11077.27 839.413, 16624.744 11077.27 830.1728, 16452.742 11077.27 824.4776, 16296.425 11077.27 820.922, 16122.56 11066.24 819.3212, 15928.364 11072.611 817.83075, 15765.187 11075.301 817.6901, 15599.09 11076.438 819.8487, 15388.153 11076.919 819.7775, 15215.966 11077.27 818.1482, 15033.894 11077.27 815.732, 14845.551 11088.871 816.8192, 14703.055 11093.773 820.26, 14508.051 11117.9375 835.18365, 14325.618 11139.182 848.4928, 14167.115 11154.106 860.8079, 14313.812 11196.769 868.0265, 14452.09 11277.698 863.4757, 14572.998 11387.346 860.469, 14668.446 11524.411 861.14996, 14711.731 11683.694 863.14856, 14728.939 11854.343 862.8854, 14730.367 12020.509 864.67426, 14713.839 12167.165 872.4916, 14560.52 12043.861 865.68823, 14408.052 11886.764 843.09784, 14316.1875 11770.7 828.3459, 14204.255 11641.78 821.16095, 14109.894 11528.174 818.7576, 14018.44 11390.005 820.3885, 13924.857 11239.461 822.92596, 13809.227 11056.155 829.5409, 13729.795 10898.794 841.0652, 13659.85 10772.47 855.8918, 13810.817 10810.629 867.2112, 13932.057 10919.007 860.2464, 14047.463 11046.145 857.2615, 14136.297 11170.183 859.7726, 14225.017 11289.076 864.52423, 14314.241 11434.091 864.20026, 14393.387 11576.157 861.8732, 14455.946 11715.639 862.9254, 14505.27 11863.797 865.96265, 14532.067 12016.201 871.8598, 14383.138 11957.863 866.8353, 14303.311 11797.752 861.0777, 14247.555 11634.956 860.58887, 14214.79 11487.06 870.8904, 14340.634 11377.643 868.0888, 14505.875 11374.516 864.6747, 14681.667 11362.9375 860.1594, 14897.653 11349.735 853.25507, 15057.863 11340.847 845.6487, 15233.6455 11337.089 837.9655, 15379.982 11335.597 832.24524, 15545.752 11335.028 827.88916, 15736.36 11334.883 825.1044, 15897.697 11334.883 822.6695, 16063.865 11346.116 820.27856, 16250.38 11351.229 820.1926, 16458.73 11365.542 828.43677, 16673.178 11372.444 840.8825, 16906.328 11392.775 847.3647, 17117.734 11420.406 842.0358, 17304.316 11437.695 844.8226, 17454.748 11461.653 849.92914, 17600.797 11483.439 861.0116, 17404.113 11513.229 861.3727, 17215.865 11513.229 848.6127, 17069.129 11513.229 835.7081, 16905.768 11513.229 826.9959, 16697.26 11513.229 821.2316, 16506.236 11513.229 814.17017, 16298.821 11513.229 804.67456, 16084.875 11513.229 796.686, 15917.42 11513.229 795.25885, 15755.886 11524.094 806.87274, 15595.159 11535.699 820.74805, 15406.173 11560.141 841.47205, 15255.3545 11587.217 855.93506, 15109.443 11620.23 861.6941, 14972.03 11691.814 866.49915, 15092.572 11787.55 866.86884, 15255.229 11826.341 859.20105, 15400.565 11852.157 847.3651, 15605.977 11881.888 830.26276, 15864.6875 11910.405 814.3164, 16074.598 11929.24 802.0217, 16299.083 11952.708 793.45276, 16548.121 11962.903 786.6944, 16753.885 11966.955 784.6863, 16975.053 11968.451 785.50006, 17219.914 11968.986 786.02435, 17415.256 11969.003 788.8682, 17599.785 11969.003 796.4566, 17794.938 11969.003 806.9361, 17993.113 11957.402 822.51575, 18193.28 11951.247 841.90656, 18337.422 11955.317 855.43066, 18198.822 12026.021 863.4903, 18034.854 12046.142 857.5102, 17816.291 12062.552 845.8304, 17595.91 12084.414 833.2474, 17420.43 12105.526 822.2643, 17225.244 12130.137 814.28723, 16994.463 12158.983 804.98444, 16795.865 12183.118 797.4433, 16581.87 12197.64 792.15216, 16343.058 12232.891 790.7964, 16137.762 12253.097 790.1242, 15928.243 12272.4 791.6719, 15691.808 12287.445 793.95355, 15503.363 12305.901 797.49744, 15315.07 12329.107 803.94867, 15113.443 12357.411 810.62384, 14957.742 12381.245 818.02454, 14791.961 12402.821 830.1818, 14605.19 12433.947 846.0925, 14450.499 12444.04 864.224, 14609.141 12444.592 866.4933, 14789.518 12451.165 855.7873, 15047.073 12467.997 833.33813, 15292.174 12477.681 817.29425, 15481.734 12481.7705 805.701, 15683.089 12494.744 800.4828, 15906.011 12506.639 798.663, 16092.356 12516.956 800.4255, 16280.902 12521.254 804.0634, 16490.002 12523.07 808.5583, 16670.742 12523.686 811.68494, 16859.87 12535.001 812.7954, 17061.752 12540.165 813.9159, 17225.648 12535.317 816.31195, 17437.008 12528.7 821.053, 17596.658 12525.9 829.90753, 17742.58 12524.57 839.16125, 17907.25 12512.257 851.2748, 18054.945 12505.285 861.57825, 17887.113 12504.038 861.042, 17710.293 12504.038 853.5242, 17527.383 12504.038 844.1845, 17293.15 12497.693 831.0014, 17109.01 12489.758 818.0118, 16920.775 12486.406 808.47394, 16686.455 12484.991 801.99274, 16470.734 12477.362 796.6326, 16331.964 12472.639 793.3526, 16121.628 12467.723 788.0784, 15848.787 12465.652 785.7527, 15698.858 12465.123 787.26776, 15482.413 12471.584 789.8132, 15272.387 12478.9795 794.53467, 15070.319 12482.163 802.80695, 14911.461 12490.541 814.4152, 14767.658 12498.648 827.6849, 14577.499 12502.795 844.7466, 14430.665 12504.038 862.5876, 14590.279 12478.439 864.776, 14743.098 12453.748 860.8991, 14950.646 12425.571 850.6534, 15157.148 12413.044 837.0263, 15338.827 12396.59 826.39923, 15549.6455 12376.619 818.61884, 15727.97 12357.951 813.37775, 15933.753 12350.236 808.5342, 16140.96 12341.04 805.90125, 16310.09 12331.704 806.0531, 16560.893 12302.275 809.17773, 16699.053 12289.286 809.18054, 16901.52 12275.355 807.36285, 17102.963 12269.47 804.5452, 17310.867 12249.669 806.56995, 17473.465 12228.639 810.58563, 17660.371 12196.926 819.8302, 17817.168 12178.959 831.50214, 18011.35 12154.946 847.2469, 18158.605 12148.738 856.4101, 17968.309 12127.53 860.5425, 17816.166 12127.53 851.33386, 17627.57 12109.436 836.81537, 17468.727 12096.685 823.488, 17293.605 12080.38 813.44763, 17036.986 12072.809 802.1709, 16883.719 12063.841 796.0436, 16728.443 12051.823 789.81976, 16487.715 12037.789 779.954, 16333.593 12034.235 776.8611, 16083.762 12030.508 769.0156, 15936.959 12029.598 767.309, 15698.574 12028.623 765.74854, 15561.764 12028.469 766.68475, 15424.338 12028.45 769.7686, 15202.474 12039.2295 786.7078, 14993.249 12044.6045 805.6611, 14844.688 12046.875 823.6192, 14690.21 12062.504 846.40924, 14541.142 12067.925 867.6197, 14693.244 12068.083 867.1313, 14856.371 12061.054 860.50586, 15089.94 12044.553 839.86896, 15281.826 12034.939 822.11633, 15518.726 12030.879 803.4766, 15657.301 12029.841 795.5468, 15800.121 12029.164 790.5828, 16020.951 12028.596 784.9755, 16159.993 12028.45 784.1889, 16365.552 12028.45 784.71106, 16570.379 12028.45 789.8168, 16801.965 12028.45 796.744, 17037.396 12040.052 805.05475, 17266.912 12051.981 816.8608, 17483.246 12061.592 830.3625, 17667.977 12077.254 841.1588, 17842.09 12097.068 853.4535, 18004.305 12123.501 863.3342, 17839.008 12163.306 864.54156, 17671.332 12166.402 857.91724, 17492.092 12167.0 849.0115, 17338.977 12167.165 839.1249, 17172.861 12177.797 830.0701, 16952.225 12183.256 819.9134, 16674.57 12191.877 807.88385, 16442.764 12200.806 796.65204, 16229.979 12215.248 788.4353, 15992.426 12233.737 787.232, 15794.592 12248.566 790.06555, 15659.438 12262.162 791.1219, 15523.198 12277.945 793.8356, 15301.421 12305.803 799.1809, 15104.723 12329.684 809.34174, 14960.731 12346.634 821.6477, 14794.95 12375.235 840.61633, 14647.711 12402.331 864.9981, 14814.164 12404.959 867.32715, 15045.097 12404.959 851.194, 15302.792 12404.959 827.4191, 15516.04 12397.928 801.6472, 15653.492 12393.359 793.1319, 15879.005 12388.458 778.8756, 16024.6875 12387.203 770.8632, 16182.036 12386.388 767.68097, 16315.307 12385.856 767.8322, 16578.824 12373.6875 770.519, 16736.938 12370.571 772.10077, 16895.234 12368.642 775.00397, 17058.135 12367.387 776.52, 17285.133 12366.041 780.085, 17488.012 12365.472 789.07434, 17699.0 12358.295 799.85706, 17913.486 12350.756 816.8255, 18063.748 12347.57 831.21796, 18255.15 12345.88 847.4176, 18425.197 12345.51 859.803, 18266.875 12365.326 864.9025, 18093.877 12376.926 856.4687, 17923.975 12381.827 847.35156, 17715.234 12384.429 842.3824, 17556.191 12384.997 840.54755, 17367.637 12385.143 831.4769, 17137.043 12385.143 819.04364, 16936.828 12385.143 804.41156, 16797.695 12385.143 795.7093, 16637.457 12385.143 786.7376, 16464.947 12391.363 780.8785, 16203.755 12399.371 769.4918, 16057.512 12401.421 766.44196, 15825.26 12403.621 765.09, 15685.345 12410.384 767.03723, 15468.917 12426.038 772.53503, 15336.327 12432.817 777.2406, 15201.819 12437.136 782.60095, 14992.778 12441.756 798.2305, 14807.504 12460.377 815.09485, 14603.816 12478.31 837.8037, 14451.312 12494.09 854.8709, 14637.485 12484.369 865.0322, 14789.151 12484.224 858.53656, 15036.121 12484.224 837.8099, 15235.473 12484.224 812.89264, 15511.935 12484.224 791.36163, 15667.779 12484.224 783.2727, 15825.21 12491.255 776.93677, 15990.384 12495.824 771.96704, 16146.327 12505.824 770.3736, 16296.183 12512.325 771.34906, 16442.049 12516.551 776.3946, 16683.9 12521.082 791.9304, 16858.385 12522.997 813.3486, 17024.098 12523.713 831.30884, 17176.225 12523.856 845.5431, 17325.299 12523.856 858.4007, 17479.863 12523.856 865.1584, 17327.443 12523.856 865.3836, 17111.727 12523.856 849.3008, 16936.06 12523.856 837.8485, 16787.396 12523.856 829.6113, 16525.486 12512.257 818.03046, 16386.209 12503.304 811.5217, 16167.7295 12491.973 801.0365, 15962.889 12487.186 794.3943, 15705.641 12485.164 789.01917, 15559.225 12484.646 788.2481, 15414.062 12490.754 788.74255, 15195.171 12498.508 790.2128, 14918.322 12513.459 791.9047, 14780.94 12517.287 794.55676, 14578.661 12528.423 800.15436, 14399.059 12548.5 808.3782, 14238.229 12563.579 820.8324, 14067.596 12578.516 840.5783, 13921.435 12583.306 867.82263, 14091.871 12583.306 866.4185, 14246.809 12576.275 859.8904, 14413.267 12568.734 845.54474, 14600.802 12559.14 830.8358, 14772.03 12542.865 818.5325, 15036.465 12531.421 805.6275, 15175.658 12528.489 799.7603, 15376.09 12525.503 793.1039, 15556.646 12524.238 796.99915, 15762.158 12512.257 804.27313, 15997.866 12495.754 814.4435, 16173.693 12488.784 822.528, 16340.809 12485.84 826.77026, 16498.201 12472.995 833.41534, 16692.322 12459.438 843.6888, 16861.748 12448.278 852.8001, 17015.268 12444.963 862.6936, 16834.166 12444.592 865.1979, 16673.043 12423.232 860.04486, 16470.81 12412.367 847.93713, 16274.84 12396.4795 831.3625, 16075.638 12371.407 817.69684, 15893.104 12348.729 808.94946, 15674.286 12323.481 801.08044, 15436.245 12312.535 794.70935, 15239.789 12308.061 791.5162, 14991.278 12287.789 792.4173, 14776.774 12274.818 801.94006, 14559.373 12269.55 810.4413, 14391.055 12267.33 817.4851, 14237.48 12266.391 825.50195, 14051.815 12266.245 839.0343, 13880.272 12266.245 855.6213, 14038.65 12239.769 864.1577, 14240.106 12244.24 852.31635, 14385.211 12256.227 840.39966, 14544.676 12262.169 830.72375, 14725.196 12276.277 829.76874, 14938.763 12295.414 836.5861, 15117.995 12321.328 846.70807, 15261.299 12346.262 855.767, 15401.352 12394.946 863.8662, 15282.775 12496.29 867.2162, 15112.776 12528.404 863.8807, 14963.898 12569.448 862.5663, 14805.44 12592.775 860.5477, 14659.839 12612.421 859.59393, 14492.234 12596.738 862.8073, 14362.326 12500.767 867.68555, 14302.577 12346.3955 865.7738, 14302.005 12198.065 863.22656, 14365.5625 11997.175 858.9383, 14448.366 11857.876 854.01764, 14569.144 11677.503 847.1143, 14699.967 11512.098 843.81134, 14857.76 11344.591 839.4303, 14978.637 11236.017 840.49384, 15108.3 11124.789 847.67725, 15228.264 11031.469 861.8985, 15145.641 11175.229 867.08923, 15047.712 11320.471 861.9443, 14954.802 11460.772 860.12885, 14886.495 11636.661 860.0141, 14826.589 11804.698 859.9281, 14785.888 11955.346 860.3122, 14765.733 12126.219 861.8064, 14745.255 12282.558 866.1595, 14711.257 12433.062 872.6726, 14852.713 12343.26 866.2639, 15023.043 12252.697 850.8265, 15200.475 12187.15 834.9543, 15440.563 12127.048 818.6046, 15635.758 12076.91 804.8293, 15837.866 12046.928 794.7625, 16050.048 12011.625 792.33453, 16244.982 11997.238 795.76013, 16485.166 11991.597 799.8547, 16658.088 11989.557 808.9723, 16801.4 11988.816 824.60834, 16960.967 12000.418 844.31805, 17132.865 12021.96 861.16223, 17285.725 12065.261 865.0319, 17131.564 12153.012 863.0928, 16934.8 12163.669 850.6738, 16771.432 12165.921 837.4104, 16549.84 12166.797 820.7713, 16274.9795 12167.165 805.5814, 16051.889 12167.165 793.38464, 15835.788 12167.165 787.39484, 15590.244 12185.795 785.3593, 15325.408 12204.704 790.02795, 15137.809 12224.8545 797.97345, 14978.285 12248.787 811.9228, 14815.62 12259.651 826.2423, 14633.569 12265.0625 844.5129, 14476.864 12282.747 863.17267, 14632.845 12271.492 865.71735, 14817.692 12230.365 854.5246, 14995.127 12197.809 839.0588, 15148.271 12179.176 823.8547, 15393.324 12148.258 810.1573, 15529.93 12127.384 805.24664, 15731.661 12096.478 797.28174, 15938.249 12067.787 793.4726, 16145.459 12037.83 797.22205, 16317.027 12012.878 803.8499, 16481.094 11998.064 813.22766, 16673.611 11985.36 821.4859, 16825.068 11975.285 828.06525, 17023.146 11948.891 839.42444, 17175.57 11937.147 846.5599, 17341.268 11909.686 854.5472, 17490.398 11892.561 862.1231, 17282.652 11940.97 861.03656, 17124.463 11957.01 850.65784, 16913.988 11975.849 833.98364, 16731.523 11990.836 816.7835, 16525.469 12012.568 801.067, 16269.681 12036.427 787.6681, 16113.937 12055.019 781.4469, 15964.423 12073.133 778.32556, 15743.626 12101.072 776.44275, 15554.8 12138.933 784.1257, 15363.081 12167.361 799.6173, 15218.726 12198.382 817.912, 15051.365 12238.897 834.1764, 14863.638 12288.545 850.7936, 14707.791 12331.909 861.49274, 14915.28 12353.726 863.0105, 15067.313 12348.825 850.5226, 15249.672 12346.754 830.6055, 15481.61 12339.691 810.4251, 15690.894 12324.266 793.19946, 15832.063 12317.642 784.2544, 15979.495 12313.333 776.0495, 16133.563 12310.534 772.49286, 16354.626 12300.502 772.03735, 16554.139 12280.919 782.2165, 16768.982 12271.968 794.97595, 16942.57 12268.351 808.2566, 17145.586 12266.822 822.02203, 17313.11 12266.271 833.14044, 17473.549 12266.245 841.90485, 17639.488 12266.245 851.47046, 17803.8 12266.245 862.4118, 17956.26 12266.245 869.37616, 17773.863 12266.245 865.95404, 17568.611 12266.245 854.7528, 17403.508 12266.245 840.0695, 17210.396 12266.245 819.52405, 16967.75 12266.245 798.3872, 16803.783 12266.245 784.3566, 16642.58 12271.708 776.5578, 16375.105 12280.153 762.3278, 16228.123 12282.315 758.3837, 15988.8955 12284.636 753.258, 15855.859 12285.23 755.40424, 15651.061 12285.866 763.6023, 15458.429 12286.061 779.332, 15278.78 12297.663 801.69965, 15072.242 12303.816 831.96716, 14925.024 12305.507 853.4724, 15137.786 12250.074 854.81177, 15314.214 12224.984 836.06134, 15545.371 12178.799 808.5974, 15763.326 12133.874 778.63477, 15896.094 12106.437 767.20746, 16130.404 12064.236 750.6203, 16273.692 12044.863 749.4605, 16508.133 12015.339 749.8698, 16648.586 11991.145 752.60187, 16802.41 11968.545 757.61316, 16954.803 11942.214 764.06177, 17183.115 11910.489 777.45197, 17396.705 11886.505 791.4569, 17595.426 11864.223 803.7315, 17754.172 11855.166 816.89716, 17914.172 11851.775 828.7714, 18064.23 11838.897 839.6075, 18243.697 11832.35 850.73676, 18394.404 11826.932 858.98596, 18190.262 11849.391 860.2014, 17957.117 11850.104 844.51215, 17791.523 11850.104 829.20404, 17603.11 11850.104 814.1095, 17376.057 11855.637 800.31824, 17156.11 11871.073 790.10626, 17020.904 11882.984 785.8618, 16783.254 11905.827 779.06573, 16627.807 11914.445 772.04913, 16464.086 11934.108 766.0634, 16289.643 11953.08 762.29517, 16018.867 11974.737 754.14526, 15866.362 11992.647 752.97003, 15629.508 12021.377 753.6927, 15491.92 12037.282 757.48346, 15265.58 12063.193 766.59424, 15045.411 12089.098 778.0579, 14824.228 12112.386 790.8226, 14651.38 12135.987 804.8236, 14499.083 12165.6455 821.1388, 14360.147 12190.407 835.13135, 14204.177 12235.436 858.2304, 14416.086 12200.193 863.902, 14588.17 12180.912 850.6288, 14812.371 12154.748 828.00574, 15017.644 12131.375 800.2008, 15158.06 12116.328 784.79694, 15383.318 12091.943 758.6365, 15521.565 12071.756 748.0002, 15754.985 12038.619 742.25885, 15901.875 12014.881 743.5711, 16133.596 11973.069 748.5122, 16283.333 11943.662 752.87213, 16512.355 11903.923 760.2407, 16651.328 11884.045 764.8264, 16797.186 11864.245 770.91504, 16937.025 11840.118 779.0502, 17152.244 11802.975 792.2761, 17361.475 11772.07 803.01605, 17572.213 11741.769 811.1967, 17744.367 11716.041 818.08044, 17916.805 11690.317 823.0952, 18097.33 11667.159 826.9638, 18244.125 11643.521 832.2058, 18454.113 11612.817 841.8667, 18640.816 11583.138 849.7579, 18790.648 11557.842 853.26636, 18963.404 11524.821 856.6841, 19115.396 11502.929 861.4651, 18935.518 11473.596 858.6969, 18763.375 11483.947 848.9234, 18568.75 11491.009 843.4317, 18413.941 11492.552 840.6721, 18186.92 11504.973 835.9474, 18044.31 11509.915 832.73175, 17852.21 11512.515 838.11804, 17705.906 11513.229 847.58704, 17599.54 11403.537 867.87286, 17683.559 11268.774 862.1205, 17777.525 11150.8955 857.11786, 17886.732 11019.467 854.80945, 17986.854 10901.24 856.54803, 18090.498 10791.712 860.68365, 18221.428 10720.58 873.1033, 18240.277 10893.0205 867.47833, 18240.277 11084.375 861.1174, 18240.277 11255.762 859.55164, 18240.277 11403.771 862.18463, 18240.277 11562.139 866.0519, 18234.883 11727.794 866.4484, 18203.516 11896.989 864.2389, 18200.617 12051.981 872.9537, 18186.035 11902.954 867.09436, 18150.938 11737.537 860.3018, 18104.348 11553.135 856.87427, 18058.623 11403.289 859.08936, 18023.998 11260.487 866.90356, 18014.67 11172.269 860.0377, 18005.342 11084.05 811.97656, 17996.014 10995.833 681.5249, 17986.688 10907.613 427.48737, 17977.36 10819.3955 8.668651</trace>
  <trace timeOffset="0.0" brushRef="#br1" contextRef="#ctx0"> 17922.996 11790.655 533.14984, 17988.783 11649.394 868.0442, 18053.564 11499.86 861.0527, 18113.06 11342.859 863.3298, 18141.129 11197.783 873.08984, 18141.129 11378.116 865.7462, 18141.129 11532.65 864.0249, 18141.129 11684.863 868.6858, 18030.787 11789.265 869.6335, 17848.023 11769.395 862.70447, 17673.729 11758.475 850.6256, 17496.31 11742.925 836.2996, 17293.027 11730.348 823.2005, 17108.775 11718.86 812.70917, 16924.475 11714.172 805.3648, 16662.975 11730.885 797.939, 16501.508 11738.015 793.12225, 16349.453 11748.559 785.6602, 16116.775 11768.84 776.88025, 15895.742 11792.991 777.92755, 15671.321 11831.954 785.0637, 15489.763 11861.909 797.7379, 15335.075 11900.298 813.8883, 15173.19 11935.714 829.7813, 14982.238 11979.876 846.1724, 14829.685 12016.598 856.27435, 14999.101 12050.833 857.89, 15167.332 12023.535 839.2336, 15435.436 11977.2 809.9191, 15571.487 11948.474 795.88574, 15798.109 11906.117 774.63947, 15931.625 11886.862 770.385, 16150.226 11850.089 766.3688, 16374.432 11814.949 769.062, 16606.754 11771.562 777.3811, 16812.83 11732.921 787.93854, 17076.41 11677.485 795.8467, 17212.113 11653.536 799.06464, 17442.215 11610.955 809.2387, 17595.68 11580.291 822.14435, 17766.852 11529.666 843.0823, 17577.05 11556.291 858.1019, 17380.91 11595.457 838.5977, 17190.322 11624.603 814.2372, 16970.424 11674.355 783.5529, 16833.508 11702.231 765.8148, 16667.602 11734.315 746.9372, 16489.898 11776.179 729.32385, 16304.797 11820.784 716.3202, 16170.486 11853.272 705.8092, 16006.449 11895.4 695.53284, 15837.738 11941.416 690.0602, 15720.772 11973.676 687.0166, 15575.125 12015.49 687.7646, 15432.678 12053.269 697.8001, 15193.9 12120.024 722.1767, 15060.563 12157.212 735.6853, 14857.401 12213.884 759.88336, 14686.916 12268.328 786.7224, 14534.698 12310.546 814.0565, 14395.553 12341.093 849.6234, 14574.419 12345.51 864.1352, 14784.077 12326.88 847.3722, 14928.795 12305.278 829.40485, 15079.164 12274.33 802.52026, 15333.432 12220.175 754.8946, 15494.184 12176.032 737.00024, 15744.285 12102.016 706.25757, 15892.629 12050.924 698.33325, 16130.56 11968.206 692.9145, 16275.388 11918.896 696.83075, 16490.725 11850.66 718.8749, 16611.574 11808.777 735.11224, 16789.492 11747.077 764.2714, 16946.373 11690.081 794.6818, 17080.057 11635.767 820.9348, 17206.71 11574.053 864.60425, 16994.639 11591.309 860.6092, 16736.484 11621.043 831.8458, 16505.006 11653.574 788.3235, 16363.904 11673.127 766.6484, 16127.659 11703.349 732.64514, 15976.758 11723.95 724.10315, 15853.342 11741.214 715.7784, 15696.497 11766.399 707.4672, 15533.836 11798.058 700.4456, 15406.011 11824.268 696.755, 15252.757 11855.349 690.7336, 15083.639 11896.453 688.67285, 14911.16 11937.154 691.7264, 14755.566 11979.955 704.7227, 14520.92 12047.429 728.71954, 14329.605 12105.48 760.1367, 14182.972 12159.9 795.19025, 14043.137 12226.808 848.85614, 14205.145 12258.029 865.2747, 14377.856 12262.929 851.1792, 14529.37 12265.0 835.18854, 14712.72 12265.876 823.12146, 14946.447 12254.645 809.00946, 15084.34 12244.6455 802.16754, 15316.19 12223.255 792.5753, 15564.172 12184.462 789.0615, 15765.547 12155.061 788.72595, 15973.457 12127.207 790.40576, 16172.954 12091.751 796.57837, 16339.707 12062.915 805.92365, 16540.387 12034.966 819.38007, 16689.29 12008.122 832.51685, 16849.568 11968.163 848.5234, 16664.484 11951.724 855.3993, 16488.068 11969.044 833.80896, 16340.566 11990.311 811.6957, 16174.336 12011.164 784.9189, 15997.8125 12030.955 760.87933, 15717.652 12074.502 715.64496, 15547.1455 12106.371 697.61224, 15428.063 12128.691 683.63495, 15280.97 12157.177 673.96295, 15126.658 12193.305 675.5921, 14888.257 12251.484 692.0071, 14758.309 12283.769 707.2861, 14557.818 12335.678 739.411, 14389.406 12376.9795 777.6353, 14251.595 12418.023 812.71515, 14118.716 12462.872 863.28015, 14337.484 12450.218 862.25854, 14505.773 12435.889 841.71655, 14748.521 12393.614 809.0471, 14975.556 12350.837 768.0684, 15124.274 12320.282 747.3498, 15283.838 12286.445 731.7394, 15447.632 12246.437 726.9046, 15701.735 12184.491 725.70953, 15844.957 12145.288 730.7071, 16068.676 12070.247 744.4081, 16272.586 11988.698 763.36957, 16473.984 11916.739 785.8724, 16613.139 11868.702 804.7808, 16762.14 11803.778 833.3255, 16582.482 11770.84 859.7511, 16411.363 11781.24 843.2356, 16173.429 11786.832 815.8534, 16010.336 11809.357 795.7785, 15851.568 11829.2705 779.7059, 15582.993 11867.588 746.351, 15438.373 11888.308 733.7407, 15197.068 11934.293 718.068, 15069.603 11960.198 722.2505, 14872.403 11996.918 738.019, 14673.879 12046.694 766.485, 14540.789 12082.917 801.4941, 14779.967 12065.961 849.17126, 14925.936 12038.392 836.3624, 15081.874 12002.167 807.3086, 15327.525 11951.69 754.3744, 15468.029 11924.292 739.6758, 15705.44 11877.032 721.3774, 15841.54 11847.464 722.6755, 16062.638 11798.601 730.1208, 16186.348 11768.411 736.9997, 16376.375 11712.647 763.1455, 16572.662 11657.089 791.68134, 16705.338 11618.362 819.0184, 16472.197 11594.279 851.67285, 16265.369 11605.004 828.66693, 16039.286 11615.582 807.25446, 15824.167 11632.636 791.7691, 15687.776 11645.738 786.089, 15464.128 11675.45 776.38824, 15326.557 11688.504 773.7819, 15188.586 11711.049 774.0879, 15056.788 11731.724 778.121, 14870.427 11762.511 790.1032, 14704.285 11790.94 809.5717, 14561.102 11821.167 826.8059, 14409.583 11871.839 854.9068, 14601.609 11878.517 863.8954, 14814.114 11859.336 845.5405, 14969.327 11834.824 824.66724, 15132.92 11812.627 794.28235, 15390.931 11773.497 740.18475, 15535.586 11751.567 723.3305, 15761.523 11705.957 704.7277, 15890.779 11674.333 709.01697, 16099.274 11629.642 725.5873, 16222.722 11608.663 738.918, 16453.172 11557.138 775.3164, 16590.436 11523.117 809.0518, 16728.754 11485.827 842.9751, 16559.94 11483.975 860.8182, 16360.294 11501.182 842.24084, 16170.651 11515.481 816.6806, 15959.971 11536.565 787.3334, 15822.749 11549.677 771.37195, 15679.183 11558.201 756.3421, 15437.281 11574.233 734.13916, 15310.097 11586.141 733.06586, 15086.515 11602.034 740.1494, 14956.555 11612.08 747.6905, 14756.503 11624.297 763.67, 14537.742 11640.887 789.2786, 14390.913 11647.802 816.3184, 14248.104 11665.778 844.4475, 14271.398 11829.262 868.7161, 14333.355 11977.254 867.3708, 14400.299 12114.607 867.20605, 14456.999 12255.847 865.6468, 14297.048 12185.558 866.1417, 14196.664 12033.042 861.3437, 14119.223 11877.925 860.2147, 14044.098 11730.2705 863.9543, 13981.314 11582.028 869.9332, 14075.817 11429.019 869.391, 14228.505 11373.697 861.73444, 14393.935 11344.34 853.84283, 14583.424 11336.67 847.6666, 14769.249 11323.754 844.59155, 14960.778 11302.646 846.949, 15161.171 11296.89 850.78925, 15327.482 11295.396 855.6323, 15513.582 11295.251 860.1039, 15667.6875 11295.251 862.17676, 15823.942 11295.251 864.207, 15973.734 11295.251 869.70526, 15797.537 11295.251 865.4966, 15626.911 11269.315 859.2818, 15423.043 11237.388 855.1768, 15273.036 11213.319 851.6292, 15109.916 11184.476 845.62476, 14907.204 11156.603 839.1317, 14717.567 11123.12 840.76654, 14554.858 11103.347 847.28516, 14389.003 11097.626 857.84424, 14219.585 11082.813 862.40454, 14072.165 11078.598 862.80206, 13913.341 11077.27 863.39954, 13778.532 11149.208 871.5658, 13814.159 11308.614 866.0847, 13867.681 11465.951 864.2831, 13909.487 11614.743 863.959, 13948.943 11757.957 862.6265, 13991.068 11918.032 861.26855, 14021.5205 12083.391 862.86096, 14054.16 12248.94 865.3267, 14100.779 12402.715 870.84467, 14135.469 12547.389 873.0658, 14295.566 12548.051 867.54626, 14466.721 12485.406 860.5301, 14606.228 12424.196 856.50726, 14742.828 12370.532 854.8058, 14952.347 12300.162 850.6793, 15179.579 12229.334 839.72296, 15322.625 12196.222 831.83276, 15477.292 12155.467 825.54346, 15652.684 12131.35 823.52344, 15797.761 12109.568 825.70264, 15950.785 12096.205 830.2858, 16120.766 12079.122 833.8492, 16306.867 12070.5205 841.8062, 16489.766 12068.229 854.1181, 16641.033 12079.42 866.39355, 16448.973 12127.53 861.2549, 16261.57 12127.53 848.3804, 16054.587 12127.53 837.4101, 15845.705 12127.53 832.58484, 15626.2705 12127.53 834.93115, 15404.084 12134.268 838.4025, 15192.742 12155.551 841.8233, 14995.395 12182.997 846.0996, 14820.795 12201.045 852.3786, 14672.808 12223.065 864.39795, 14818.392 12265.53 866.55676, 15036.658 12266.245 852.6357, 15206.199 12266.245 833.29535, 15407.627 12259.57 814.92993, 15582.938 12244.794 801.97095, 15783.856 12222.529 795.7289, 15984.241 12194.837 796.2875, 16138.04 12164.016 803.20966, 16291.664 12116.281 818.0319, 16445.33 12065.74 840.80383, 16308.317 12013.881 863.7168, 16127.238 12009.879 854.15137, 15976.59 12015.355 846.29767, 15744.837 12024.949 834.5235, 15585.377 12034.159 826.7062, 15408.439 12053.86 818.6847, 15197.797 12092.361 812.00415, 15027.92 12120.488 806.6933, 14850.472 12148.33 805.90454, 14660.0 12190.191 808.9014, 14521.755 12226.539 816.69354, 14329.025 12263.788 834.8551, 14189.496 12302.464 852.14813, 14377.286 12325.695 864.0938, 14617.37 12314.096 845.08813, 14803.761 12295.133 825.63525, 14949.443 12284.738 808.1696, 15193.985 12259.53 769.6276, 15367.081 12234.131 744.6449, 15642.582 12191.749 698.9882, 15824.396 12162.36 680.17316, 15947.67 12142.289 665.8843, 16112.195 12115.18 650.63916, 16306.285 12084.207 642.11523, 16434.855 12063.554 636.4796, 16602.754 12036.073 633.1066, 16794.863 12005.481 636.7572, 16926.094 11984.634 640.42584, 17088.725 11964.061 644.7449, 17270.688 11936.815 652.0834, 17472.328 11905.224 661.1421, 17670.818 11884.703 674.8082, 17801.549 11871.551 688.1542, 17948.658 11849.124 702.51154, 18105.285 11827.776 718.2589, 18330.277 11804.951 746.01434, 18537.332 11784.497 776.07635, 18722.457 11768.961 804.48846, 18888.832 11755.158 835.8174, 18742.738 11800.358 863.162, 18564.695 11849.171 859.0986, 18374.37 11901.829 856.99615, 18203.21 11936.984 857.76526, 18027.715 11985.754 859.45325, 17841.871 12036.259 859.14874, 17685.533 12079.032 858.0319, 17521.348 12129.753 858.5054, 17380.768 12183.215 861.0134, 17226.287 12245.714 864.0362, 17092.451 12328.013 866.23236, 17189.32 12464.204 867.6974, 17340.088 12506.84 865.98016, 17505.63 12516.681 867.30743, 17641.414 12443.1 865.8653, 17775.84 12313.844 862.2568, 17870.105 12158.491 858.80676, 17957.89 11980.518 857.55225, 18021.963 11839.313 856.97345, 18082.344 11705.473 857.05664, 18142.29 11561.139 858.9904, 18221.365 11426.806 865.372, 18279.936 11588.52 865.3938, 18279.936 11784.599 860.7503, 18291.543 11960.234 858.76385, 18298.52 12119.701 858.9907, 18316.24 12267.717 864.14636, 18293.406 12116.85 862.6157, 18271.486 11970.536 851.0997, 18229.42 11759.202 833.15173, 18181.723 11553.691 826.84534, 18143.867 11365.031 833.90405, 18118.283 11222.789 842.2414, 18092.006 11050.637 857.24, 18129.344 11221.024 864.3847, 18194.5 11370.331 861.8181, 18218.781 11455.111 854.99255, 18243.062 11539.892 807.2133, 18267.348 11624.674 677.5269, 18291.629 11709.453 424.97964, 18315.91 11794.234 8.617797</trace>
  <trace timeOffset="0.0" brushRef="#br1" contextRef="#ctx0"> 18398.916 11552.861 533.14984, 18292.611 11484.385 868.9788, 18175.818 11380.984 860.8438, 18089.328 11281.088 837.8335, 18002.84 11181.192 676.7609, 17916.354 11081.298 239.5641</trace>
  <trace timeOffset="0.0" brushRef="#br1" contextRef="#ctx0"> 17942.826 11889.737 533.14984, 17874.236 11736.346 867.1705, 17820.305 11537.033 850.5259, 17807.305 11381.44 849.2334, 17804.158 11214.826 855.2097, 17843.596 11046.214 865.4683, 17924.27 10918.691 865.69727, 18043.393 10819.661 871.63214, 18123.637 10952.732 867.8823, 18159.875 11135.485 861.9298, 18189.928 11281.898 858.00226, 18199.441 11475.15 856.3371, 18200.617 11670.354 857.9174, 18200.617 11824.5205 859.0999, 18200.617 11992.812 860.64087, 18177.066 12154.363 863.11847, 18096.668 12012.677 862.95264, 18064.305 11836.638 852.87665, 18030.21 11656.755 844.5837, 18008.984 11472.994 844.57874, 18003.549 11294.841 849.9139, 18002.316 11141.411 859.30566, 18046.363 10996.113 870.2585, 18168.713 11115.092 865.93054, 18247.098 11255.571 860.448, 18329.469 11412.1 859.8486, 18394.67 11582.159 860.5364, 18446.582 11724.94 859.8471, 18496.145 11891.725 858.22205, 18529.305 12057.847 858.8233, 18537.729 12204.365 872.5501, 18502.434 12047.132 866.4632, 18470.22 11898.912 858.56635, 18435.658 11715.426 853.35004, 18397.156 11574.752 853.7583, 18355.195 11403.482 859.2989, 18417.955 11555.95 864.5572, 18453.883 11720.1455 861.6522, 18485.652 11877.747 859.2212, 18513.057 12063.216 859.6767, 18541.297 12215.904 863.8783, 18576.965 12001.306 858.9018, 18577.387 11818.08 851.25073, 18577.387 11672.653 851.34894, 18594.951 11526.814 860.8213, 18646.232 11719.992 864.6512, 18654.223 11888.676 857.2919, 18663.371 12065.056 853.03796, 18673.219 12237.009 851.9654, 18675.82 12383.683 854.0155, 18660.021 12538.797 860.96094, 18656.705 12386.223 864.3796, 18656.705 12200.557 858.0523, 18642.125 12037.789 856.5889, 18621.08 11871.599 858.99695, 18681.578 12077.584 861.6196, 18709.387 12235.042 852.1786, 18741.496 12409.285 851.8363, 18745.824 12496.347 845.0898, 18750.15 12583.406 797.864, 18754.479 12670.467 669.6796, 18758.807 12757.527 420.05743, 18763.135 12844.588 8.51798</trace>
  <trace timeOffset="0.0" brushRef="#br1" contextRef="#ctx0"> 18597.215 12266.245 533.14984, 18434.467 12247.615 869.60876, 18288.52 12219.302 861.92584, 18134.5 12198.042 855.3284, 17976.65 12177.729 852.5269, 17804.133 12176.625 852.81854, 17636.01 12188.673 852.6411, 17399.342 12213.057 846.23804, 17234.805 12239.983 838.16846, 17069.166 12277.538 828.53577, 16895.621 12324.144 820.5864, 16689.47 12392.852 822.23474, 16546.832 12453.704 831.9554, 16398.684 12528.227 846.88403, 16267.884 12600.382 864.2629, 16424.352 12637.509 865.62695, 16596.355 12653.11 860.4183, 16783.918 12660.363 854.6875, 16980.26 12655.17 847.8592, 17164.328 12631.851 847.0077, 17367.936 12607.293 850.0498, 17512.271 12582.987 855.99805, 17666.592 12551.702 861.60767, 17849.367 12519.274 863.7028, 18014.393 12493.684 865.05756, 18162.598 12484.224 872.8362, 18268.076 12332.734 868.2856, 18289.895 12115.1455 860.2375, 18297.557 11921.728 851.42944, 18313.459 11737.7705 850.1205, 18304.217 11544.123 850.24567, 18294.611 11390.379 851.3484, 18283.693 11231.683 854.88806, 18256.389 11086.766 865.7501, 18077.447 11120.615 865.66016, 17878.525 11190.005 848.2291, 17731.686 11239.665 831.3478, 17554.281 11292.02 816.8596, 17316.578 11360.146 808.9125, 17137.062 11418.857 806.10333, 16972.336 11473.268 807.8695, 16802.768 11527.528 815.8602, 16614.104 11596.261 833.14087, 16485.24 11657.266 847.82495, 16654.842 11694.89 859.72736, 16849.588 11685.791 843.4557, 17035.643 11677.375 826.309, 17211.01 11662.222 817.8225, 17354.361 11648.942 817.8049, 17570.443 11636.157 830.3951, 17771.287 11618.939 844.96735, 17969.434 11593.004 854.36005, 18124.75 11573.604 865.4676, 17940.762 11514.474 863.13873, 17762.402 11513.374 852.90027, 17553.92 11513.229 840.74744, 17346.03 11513.229 834.53723, 17179.5 11519.358 837.1548, 17019.926 11534.808 846.08966, 16875.22 11552.661 868.31335, 17061.473 11466.984 865.1318, 17269.71 11392.731 846.0978, 17411.848 11343.545 830.483, 17561.027 11280.564 818.36444, 17714.84 11229.01 811.99475, 17921.953 11162.971 821.26984, 18077.744 11117.114 832.8732, 18257.078 11080.605 847.6134, 18428.59 11060.287 858.6279, 18280.596 11164.118 862.6971, 18124.54 11201.296 856.52606, 17977.895 11236.299 846.7446, 17829.498 11271.0205 834.7195, 17656.291 11315.676 826.1493, 17437.646 11351.743 822.2433, 17248.805 11383.509 833.259, 17091.752 11421.297 848.6623, 17278.83 11312.088 855.5474, 17428.74 11256.9795 839.28906, 17665.885 11175.779 817.1797, 17874.781 11106.012 800.3173, 18070.07 11046.915 794.4125, 18214.906 11002.423 800.8754, 18365.299 10956.297 815.91693, 18505.775 10921.469 857.4773, 18592.986 10911.794 850.6861, 18680.193 10902.121 803.1475, 18767.406 10892.446 674.1143, 18854.615 10882.772 422.83908, 18941.826 10873.098 8.574382</trace>
  <trace timeOffset="0.0" brushRef="#br1" contextRef="#ctx0"> 18200.617 11691.575 533.14984, 18207.654 11555.804 870.4425, 18233.346 11386.498 859.1104, 18267.457 11198.681 852.5192, 18333.188 11044.859 855.58606, 18462.594 10919.878 861.691, 18569.041 10841.373 838.65796, 18675.492 10762.869 677.427, 18781.94 10684.366 239.79977</trace>
  <trace timeOffset="0.0" brushRef="#br1" contextRef="#ctx0"> 18795.516 11235.802 533.14984, 18745.836 11116.015 868.84, 18722.928 11030.107 861.9588, 18700.021 10944.201 813.79034, 18677.113 10858.294 683.0473, 18654.207 10772.389 428.44226, 18631.3 10686.482 8.688041</trace>
  <trace timeOffset="0.0" brushRef="#br1" contextRef="#ctx0"> 18240.275 11196.169 533.14984, 18097.8 11226.411 869.5332, 17928.174 11254.611 853.9354, 17715.02 11291.547 834.3518, 17498.578 11312.873 821.8527, 17276.023 11326.363 811.03656, 17047.861 11331.92 801.2036, 16848.238 11334.024 795.0987, 16644.26 11334.736 792.9553, 16402.31 11346.483 793.1958, 16262.859 11356.484 793.15155, 16039.528 11367.21 794.36017, 15809.746 11378.7705 799.54956, 15571.217 11404.84 808.5306, 15390.117 11422.344 817.2064, 15244.928 11440.512 827.36176, 15100.016 11460.398 838.49554, 14949.701 11477.732 851.09344, 15082.877 11552.724 861.0079, 15232.956 11564.716 845.2046, 15439.132 11569.782 826.3346, 15584.229 11571.006 815.4212, 15735.448 11571.781 804.0862, 15982.042 11572.533 779.0463, 16120.754 11578.324 768.9517, 16351.904 11586.664 757.599, 16491.984 11588.801 756.457, 16645.695 11590.1875 757.5461, 16793.172 11585.052 761.27496, 17018.422 11577.905 771.18164, 17236.188 11574.888 783.57117, 17443.402 11554.835 797.9958, 17660.357 11530.184 815.1901, 17812.668 11519.851 829.054, 17977.625 11514.459 846.0878, 17822.309 11553.599 858.06055, 17620.078 11582.859 835.6011, 17417.031 11607.679 803.7667, 17141.594 11641.365 767.18396, 16994.877 11658.777 763.52576, 16760.531 11685.753 759.17615, 16604.31 11708.395 758.38873, 16351.693 11734.179 757.02094, 16202.952 11752.73 751.7143, 15959.892 11782.818 750.4113, 15807.679 11800.189 751.74915, 15653.189 11818.431 751.31213, 15499.945 11836.888 756.50934, 15283.213 11857.04 767.28546, 15105.758 11865.416 785.9094, 14959.442 11880.261 812.6823, 14817.277 11903.064 851.8734, 15028.77 11897.954 863.51385, 15244.202 11891.797 845.1641, 15460.887 11890.452 831.2327, 15651.026 11889.883 819.0183, 15853.839 11889.737 807.9819, 16076.145 11889.737 799.5307, 16260.302 11889.737 795.4517, 16479.996 11889.737 798.1078, 16642.715 11889.737 813.05975, 16821.352 11889.737 835.35394, 16980.383 11889.737 854.5272, 17135.693 11889.737 867.1701, 16912.365 11944.919 861.164, 16756.21 11966.48 845.6463, 16581.934 11990.909 825.3257, 16384.889 12013.383 808.3218, 16154.155 12046.067 799.2997, 15981.462 12066.67 799.47034, 15816.506 12090.729 808.6942, 15674.445 12112.929 823.06323, 15505.753 12131.342 843.2972, 15340.239 12152.172 860.22125, 15193.086 12177.567 871.37024, 15383.177 12163.45 860.63995, 15604.975 12128.178 840.2549, 15810.88 12093.32 816.7496, 16038.473 12060.887 799.92377, 16233.012 12027.002 791.6259, 16488.213 11985.009 788.14026, 16702.346 11952.171 792.70557, 16899.182 11932.3125 804.1139, 17058.75 11918.147 816.5592, 17207.125 11901.475 828.5137, 17418.988 11885.383 844.4407, 17580.258 11859.533 855.61755, 17732.73 11836.102 865.59607, 17569.26 11793.225 865.4412, 17415.346 11779.827 856.0784, 17247.451 11767.296 838.9504, 16979.562 11757.516 813.52374, 16821.557 11748.9375 797.73566, 16566.098 11738.23 766.27997, 16416.43 11735.488 755.35394, 16157.59 11732.705 739.0649, 15976.783 11731.991 728.5244, 15775.598 11731.623 717.12537, 15569.87 11737.696 705.3208, 15428.288 11742.361 695.2632, 15266.817 11745.476 687.33185, 15089.036 11754.14 683.6391, 14969.994 11760.172 683.0697, 14823.031 11771.126 684.7139, 14662.641 11778.246 695.83386, 14428.444 11785.88 719.6704, 14298.64 11794.866 734.28125, 14077.778 11815.953 772.00586, 13944.953 11824.768 808.2964, 14170.23 11753.878 854.2646, 14348.238 11721.373 834.4034, 14536.174 11681.327 812.48535, 14794.745 11625.994 787.9289, 14951.692 11599.262 775.2061, 15105.864 11570.272 766.07404, 15343.354 11528.596 756.62787, 15483.002 11502.581 757.00885, 15697.651 11465.655 761.0666, 15830.744 11453.522 764.3528, 15965.648 11438.795 770.4867, 16173.958 11423.404 788.96606, 16388.492 11399.443 807.16144, 16564.004 11384.279 819.2251, 16747.152 11378.111 827.6711, 16932.285 11375.66 832.2936, 17134.41 11374.687 835.4355, 17282.912 11374.516 840.2635, 17471.479 11374.516 847.77893, 17630.432 11374.516 859.2407, 17778.688 11354.845 872.7487, 17867.996 11354.901 865.83655, 17957.303 11354.96 817.45135, 18046.611 11355.017 686.1201, 18135.918 11355.075 430.36972, 18225.229 11355.133 8.727126</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7"/>
          <p:cNvSpPr>
            <a:spLocks noGrp="1"/>
          </p:cNvSpPr>
          <p:nvPr>
            <p:ph type="ctrTitle"/>
          </p:nvPr>
        </p:nvSpPr>
        <p:spPr>
          <a:xfrm>
            <a:off x="422030" y="1371600"/>
            <a:ext cx="8229600" cy="1828800"/>
          </a:xfrm>
        </p:spPr>
        <p:txBody>
          <a:bodyPr anchor="b" bIns="0" lIns="45720" rIns="45720" tIns="0" vert="horz">
            <a:normAutofit/>
            <a:scene3d>
              <a:camera prst="orthographicFront"/>
              <a:lightRig dir="t" rig="soft">
                <a:rot lat="0" lon="0" rev="17220000"/>
              </a:lightRig>
            </a:scene3d>
            <a:sp3d prstMaterial="softEdge">
              <a:bevelT w="38100" h="38100"/>
            </a:sp3d>
          </a:bodyPr>
          <a:lstStyle>
            <a:lvl1pPr>
              <a:defRPr baseline="0" b="1" cap="all" sz="48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27000" dir="2700000" dist="200000" rotWithShape="0">
                    <a:srgbClr val="000000">
                      <a:alpha val="30000"/>
                    </a:srgbClr>
                  </a:outerShdw>
                </a:effectLst>
              </a:defRPr>
            </a:lvl1pPr>
          </a:lstStyle>
          <a:p>
            <a:r>
              <a:rPr kumimoji="0" lang="en-US" smtClean="0"/>
              <a:t>Click to edit Master title style</a:t>
            </a:r>
            <a:endParaRPr kumimoji="0" lang="en-US"/>
          </a:p>
        </p:txBody>
      </p:sp>
      <p:sp>
        <p:nvSpPr>
          <p:cNvPr id="1048582" name="Date Placeholder 27"/>
          <p:cNvSpPr>
            <a:spLocks noGrp="1"/>
          </p:cNvSpPr>
          <p:nvPr>
            <p:ph type="dt" sz="half" idx="10"/>
          </p:nvPr>
        </p:nvSpPr>
        <p:spPr/>
        <p:txBody>
          <a:bodyPr/>
          <a:p>
            <a:fld id="{F1D96FDB-B064-4DFB-BD42-B92EDD3F232B}" type="datetimeFigureOut">
              <a:rPr lang="en-IN" smtClean="0"/>
              <a:t>26-03-2020</a:t>
            </a:fld>
            <a:endParaRPr lang="en-IN"/>
          </a:p>
        </p:txBody>
      </p:sp>
      <p:sp>
        <p:nvSpPr>
          <p:cNvPr id="1048583" name="Footer Placeholder 16"/>
          <p:cNvSpPr>
            <a:spLocks noGrp="1"/>
          </p:cNvSpPr>
          <p:nvPr>
            <p:ph type="ftr" sz="quarter" idx="11"/>
          </p:nvPr>
        </p:nvSpPr>
        <p:spPr/>
        <p:txBody>
          <a:bodyPr/>
          <a:p>
            <a:endParaRPr lang="en-IN"/>
          </a:p>
        </p:txBody>
      </p:sp>
      <p:sp>
        <p:nvSpPr>
          <p:cNvPr id="1048584" name="Slide Number Placeholder 28"/>
          <p:cNvSpPr>
            <a:spLocks noGrp="1"/>
          </p:cNvSpPr>
          <p:nvPr>
            <p:ph type="sldNum" sz="quarter" idx="12"/>
          </p:nvPr>
        </p:nvSpPr>
        <p:spPr/>
        <p:txBody>
          <a:bodyPr/>
          <a:p>
            <a:fld id="{39B8F68D-3DFC-4E47-A092-8BE9BC745617}" type="slidenum">
              <a:rPr lang="en-IN" smtClean="0"/>
              <a:t>‹#›</a:t>
            </a:fld>
            <a:endParaRPr lang="en-IN"/>
          </a:p>
        </p:txBody>
      </p:sp>
      <p:sp>
        <p:nvSpPr>
          <p:cNvPr id="1048585" name="Subtitle 8"/>
          <p:cNvSpPr>
            <a:spLocks noGrp="1"/>
          </p:cNvSpPr>
          <p:nvPr>
            <p:ph type="subTitle" idx="1"/>
          </p:nvPr>
        </p:nvSpPr>
        <p:spPr>
          <a:xfrm>
            <a:off x="1371600" y="3331698"/>
            <a:ext cx="6400800" cy="1752600"/>
          </a:xfrm>
        </p:spPr>
        <p:txBody>
          <a:bodyPr/>
          <a:lstStyle>
            <a:lvl1pPr algn="ctr" indent="0" marL="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5" name=""/>
        <p:cNvGrpSpPr/>
        <p:nvPr/>
      </p:nvGrpSpPr>
      <p:grpSpPr>
        <a:xfrm>
          <a:off x="0" y="0"/>
          <a:ext cx="0" cy="0"/>
          <a:chOff x="0" y="0"/>
          <a:chExt cx="0" cy="0"/>
        </a:xfrm>
      </p:grpSpPr>
      <p:sp>
        <p:nvSpPr>
          <p:cNvPr id="1048655" name="Title 1"/>
          <p:cNvSpPr>
            <a:spLocks noGrp="1"/>
          </p:cNvSpPr>
          <p:nvPr>
            <p:ph type="title"/>
          </p:nvPr>
        </p:nvSpPr>
        <p:spPr/>
        <p:txBody>
          <a:bodyPr/>
          <a:p>
            <a:r>
              <a:rPr kumimoji="0" lang="en-US" smtClean="0"/>
              <a:t>Click to edit Master title style</a:t>
            </a:r>
            <a:endParaRPr kumimoji="0" lang="en-US"/>
          </a:p>
        </p:txBody>
      </p:sp>
      <p:sp>
        <p:nvSpPr>
          <p:cNvPr id="104865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Date Placeholder 3"/>
          <p:cNvSpPr>
            <a:spLocks noGrp="1"/>
          </p:cNvSpPr>
          <p:nvPr>
            <p:ph type="dt" sz="half" idx="10"/>
          </p:nvPr>
        </p:nvSpPr>
        <p:spPr/>
        <p:txBody>
          <a:bodyPr/>
          <a:p>
            <a:fld id="{F1D96FDB-B064-4DFB-BD42-B92EDD3F232B}" type="datetimeFigureOut">
              <a:rPr lang="en-IN" smtClean="0"/>
              <a:t>26-03-2020</a:t>
            </a:fld>
            <a:endParaRPr lang="en-IN"/>
          </a:p>
        </p:txBody>
      </p:sp>
      <p:sp>
        <p:nvSpPr>
          <p:cNvPr id="1048658" name="Footer Placeholder 4"/>
          <p:cNvSpPr>
            <a:spLocks noGrp="1"/>
          </p:cNvSpPr>
          <p:nvPr>
            <p:ph type="ftr" sz="quarter" idx="11"/>
          </p:nvPr>
        </p:nvSpPr>
        <p:spPr/>
        <p:txBody>
          <a:bodyPr/>
          <a:p>
            <a:endParaRPr lang="en-IN"/>
          </a:p>
        </p:txBody>
      </p:sp>
      <p:sp>
        <p:nvSpPr>
          <p:cNvPr id="1048659" name="Slide Number Placeholder 5"/>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sp>
        <p:nvSpPr>
          <p:cNvPr id="1048644" name="Vertical Title 1"/>
          <p:cNvSpPr>
            <a:spLocks noGrp="1"/>
          </p:cNvSpPr>
          <p:nvPr>
            <p:ph type="title" orient="vert"/>
          </p:nvPr>
        </p:nvSpPr>
        <p:spPr>
          <a:xfrm>
            <a:off x="6629400" y="274638"/>
            <a:ext cx="2057400" cy="5851525"/>
          </a:xfrm>
        </p:spPr>
        <p:txBody>
          <a:bodyPr vert="eaVert"/>
          <a:p>
            <a:r>
              <a:rPr kumimoji="0" lang="en-US" smtClean="0"/>
              <a:t>Click to edit Master title style</a:t>
            </a:r>
            <a:endParaRPr kumimoji="0" lang="en-US"/>
          </a:p>
        </p:txBody>
      </p:sp>
      <p:sp>
        <p:nvSpPr>
          <p:cNvPr id="1048645"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6" name="Date Placeholder 3"/>
          <p:cNvSpPr>
            <a:spLocks noGrp="1"/>
          </p:cNvSpPr>
          <p:nvPr>
            <p:ph type="dt" sz="half" idx="10"/>
          </p:nvPr>
        </p:nvSpPr>
        <p:spPr/>
        <p:txBody>
          <a:bodyPr/>
          <a:p>
            <a:fld id="{F1D96FDB-B064-4DFB-BD42-B92EDD3F232B}" type="datetimeFigureOut">
              <a:rPr lang="en-IN" smtClean="0"/>
              <a:t>26-03-2020</a:t>
            </a:fld>
            <a:endParaRPr lang="en-IN"/>
          </a:p>
        </p:txBody>
      </p:sp>
      <p:sp>
        <p:nvSpPr>
          <p:cNvPr id="1048647" name="Footer Placeholder 4"/>
          <p:cNvSpPr>
            <a:spLocks noGrp="1"/>
          </p:cNvSpPr>
          <p:nvPr>
            <p:ph type="ftr" sz="quarter" idx="11"/>
          </p:nvPr>
        </p:nvSpPr>
        <p:spPr/>
        <p:txBody>
          <a:bodyPr/>
          <a:p>
            <a:endParaRPr lang="en-IN"/>
          </a:p>
        </p:txBody>
      </p:sp>
      <p:sp>
        <p:nvSpPr>
          <p:cNvPr id="1048648" name="Slide Number Placeholder 5"/>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588" name="Title 1"/>
          <p:cNvSpPr>
            <a:spLocks noGrp="1"/>
          </p:cNvSpPr>
          <p:nvPr>
            <p:ph type="title"/>
          </p:nvPr>
        </p:nvSpPr>
        <p:spPr/>
        <p:txBody>
          <a:bodyPr/>
          <a:p>
            <a:r>
              <a:rPr kumimoji="0" lang="en-US" smtClean="0"/>
              <a:t>Click to edit Master title style</a:t>
            </a:r>
            <a:endParaRPr kumimoji="0" lang="en-US"/>
          </a:p>
        </p:txBody>
      </p:sp>
      <p:sp>
        <p:nvSpPr>
          <p:cNvPr id="1048589"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0" name="Date Placeholder 3"/>
          <p:cNvSpPr>
            <a:spLocks noGrp="1"/>
          </p:cNvSpPr>
          <p:nvPr>
            <p:ph type="dt" sz="half" idx="10"/>
          </p:nvPr>
        </p:nvSpPr>
        <p:spPr/>
        <p:txBody>
          <a:bodyPr/>
          <a:p>
            <a:fld id="{F1D96FDB-B064-4DFB-BD42-B92EDD3F232B}" type="datetimeFigureOut">
              <a:rPr lang="en-IN" smtClean="0"/>
              <a:t>26-03-2020</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3">
        <a:schemeClr val="bg2"/>
      </p:bgRef>
    </p:bg>
    <p:spTree>
      <p:nvGrpSpPr>
        <p:cNvPr id="80" name=""/>
        <p:cNvGrpSpPr/>
        <p:nvPr/>
      </p:nvGrpSpPr>
      <p:grpSpPr>
        <a:xfrm>
          <a:off x="0" y="0"/>
          <a:ext cx="0" cy="0"/>
          <a:chOff x="0" y="0"/>
          <a:chExt cx="0" cy="0"/>
        </a:xfrm>
      </p:grpSpPr>
      <p:sp>
        <p:nvSpPr>
          <p:cNvPr id="1048634" name="Title 1"/>
          <p:cNvSpPr>
            <a:spLocks noGrp="1"/>
          </p:cNvSpPr>
          <p:nvPr>
            <p:ph type="title"/>
          </p:nvPr>
        </p:nvSpPr>
        <p:spPr>
          <a:xfrm>
            <a:off x="1600200" y="609600"/>
            <a:ext cx="7086600" cy="1828800"/>
          </a:xfrm>
        </p:spPr>
        <p:txBody>
          <a:bodyPr anchor="b" bIns="0" vert="horz">
            <a:noAutofit/>
            <a:scene3d>
              <a:camera prst="orthographicFront"/>
              <a:lightRig dir="t" rig="soft">
                <a:rot lat="0" lon="0" rev="17220000"/>
              </a:lightRig>
            </a:scene3d>
            <a:sp3d prstMaterial="softEdge">
              <a:bevelT w="38100" h="38100"/>
              <a:contourClr>
                <a:schemeClr val="tx2">
                  <a:shade val="50000"/>
                </a:schemeClr>
              </a:contourClr>
            </a:sp3d>
          </a:bodyPr>
          <a:lstStyle>
            <a:lvl1pPr algn="l" rtl="0">
              <a:spcBef>
                <a:spcPct val="0"/>
              </a:spcBef>
              <a:buNone/>
              <a:defRPr baseline="0" b="1" cap="none" sz="4800">
                <a:ln w="6350">
                  <a:noFill/>
                </a:ln>
                <a:solidFill>
                  <a:schemeClr val="accent1">
                    <a:tint val="90000"/>
                    <a:satMod val="120000"/>
                  </a:schemeClr>
                </a:solidFill>
                <a:effectLst>
                  <a:outerShdw algn="tl" blurRad="114300" dir="2700000" dist="101600"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1048635" name="Text Placeholder 2"/>
          <p:cNvSpPr>
            <a:spLocks noGrp="1"/>
          </p:cNvSpPr>
          <p:nvPr>
            <p:ph type="body" idx="1"/>
          </p:nvPr>
        </p:nvSpPr>
        <p:spPr>
          <a:xfrm>
            <a:off x="1600200" y="2507786"/>
            <a:ext cx="7086600" cy="1509712"/>
          </a:xfrm>
        </p:spPr>
        <p:txBody>
          <a:bodyPr anchor="t"/>
          <a:lstStyle>
            <a:lvl1pPr algn="l" indent="0" marL="73152">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36" name="Date Placeholder 3"/>
          <p:cNvSpPr>
            <a:spLocks noGrp="1"/>
          </p:cNvSpPr>
          <p:nvPr>
            <p:ph type="dt" sz="half" idx="10"/>
          </p:nvPr>
        </p:nvSpPr>
        <p:spPr/>
        <p:txBody>
          <a:bodyPr/>
          <a:p>
            <a:fld id="{F1D96FDB-B064-4DFB-BD42-B92EDD3F232B}" type="datetimeFigureOut">
              <a:rPr lang="en-IN" smtClean="0"/>
              <a:t>26-03-2020</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a:xfrm>
            <a:off x="7924800" y="6416675"/>
            <a:ext cx="762000" cy="365125"/>
          </a:xfrm>
        </p:spPr>
        <p:txBody>
          <a:bodyPr/>
          <a:p>
            <a:fld id="{39B8F68D-3DFC-4E47-A092-8BE9BC745617}"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6" name=""/>
        <p:cNvGrpSpPr/>
        <p:nvPr/>
      </p:nvGrpSpPr>
      <p:grpSpPr>
        <a:xfrm>
          <a:off x="0" y="0"/>
          <a:ext cx="0" cy="0"/>
          <a:chOff x="0" y="0"/>
          <a:chExt cx="0" cy="0"/>
        </a:xfrm>
      </p:grpSpPr>
      <p:sp>
        <p:nvSpPr>
          <p:cNvPr id="1048660" name="Title 1"/>
          <p:cNvSpPr>
            <a:spLocks noGrp="1"/>
          </p:cNvSpPr>
          <p:nvPr>
            <p:ph type="title"/>
          </p:nvPr>
        </p:nvSpPr>
        <p:spPr/>
        <p:txBody>
          <a:bodyPr/>
          <a:p>
            <a:r>
              <a:rPr kumimoji="0" lang="en-US" smtClean="0"/>
              <a:t>Click to edit Master title style</a:t>
            </a:r>
            <a:endParaRPr kumimoji="0" lang="en-US"/>
          </a:p>
        </p:txBody>
      </p:sp>
      <p:sp>
        <p:nvSpPr>
          <p:cNvPr id="1048661"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3" name="Date Placeholder 4"/>
          <p:cNvSpPr>
            <a:spLocks noGrp="1"/>
          </p:cNvSpPr>
          <p:nvPr>
            <p:ph type="dt" sz="half" idx="10"/>
          </p:nvPr>
        </p:nvSpPr>
        <p:spPr/>
        <p:txBody>
          <a:bodyPr/>
          <a:p>
            <a:fld id="{F1D96FDB-B064-4DFB-BD42-B92EDD3F232B}" type="datetimeFigureOut">
              <a:rPr lang="en-IN" smtClean="0"/>
              <a:t>26-03-2020</a:t>
            </a:fld>
            <a:endParaRPr lang="en-IN"/>
          </a:p>
        </p:txBody>
      </p:sp>
      <p:sp>
        <p:nvSpPr>
          <p:cNvPr id="1048664" name="Footer Placeholder 5"/>
          <p:cNvSpPr>
            <a:spLocks noGrp="1"/>
          </p:cNvSpPr>
          <p:nvPr>
            <p:ph type="ftr" sz="quarter" idx="11"/>
          </p:nvPr>
        </p:nvSpPr>
        <p:spPr/>
        <p:txBody>
          <a:bodyPr/>
          <a:p>
            <a:endParaRPr lang="en-IN"/>
          </a:p>
        </p:txBody>
      </p:sp>
      <p:sp>
        <p:nvSpPr>
          <p:cNvPr id="1048665" name="Slide Number Placeholder 6"/>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7" name=""/>
        <p:cNvGrpSpPr/>
        <p:nvPr/>
      </p:nvGrpSpPr>
      <p:grpSpPr>
        <a:xfrm>
          <a:off x="0" y="0"/>
          <a:ext cx="0" cy="0"/>
          <a:chOff x="0" y="0"/>
          <a:chExt cx="0" cy="0"/>
        </a:xfrm>
      </p:grpSpPr>
      <p:sp>
        <p:nvSpPr>
          <p:cNvPr id="1048666"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7" name="Text Placeholder 2"/>
          <p:cNvSpPr>
            <a:spLocks noGrp="1"/>
          </p:cNvSpPr>
          <p:nvPr>
            <p:ph type="body" idx="1"/>
          </p:nvPr>
        </p:nvSpPr>
        <p:spPr>
          <a:xfrm>
            <a:off x="457200" y="1535112"/>
            <a:ext cx="4040188"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8" name="Text Placeholder 3"/>
          <p:cNvSpPr>
            <a:spLocks noGrp="1"/>
          </p:cNvSpPr>
          <p:nvPr>
            <p:ph type="body" sz="half" idx="3"/>
          </p:nvPr>
        </p:nvSpPr>
        <p:spPr>
          <a:xfrm>
            <a:off x="4645025" y="1535112"/>
            <a:ext cx="4041775"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9"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0"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Date Placeholder 6"/>
          <p:cNvSpPr>
            <a:spLocks noGrp="1"/>
          </p:cNvSpPr>
          <p:nvPr>
            <p:ph type="dt" sz="half" idx="10"/>
          </p:nvPr>
        </p:nvSpPr>
        <p:spPr/>
        <p:txBody>
          <a:bodyPr/>
          <a:p>
            <a:fld id="{F1D96FDB-B064-4DFB-BD42-B92EDD3F232B}" type="datetimeFigureOut">
              <a:rPr lang="en-IN" smtClean="0"/>
              <a:t>26-03-2020</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2" name=""/>
        <p:cNvGrpSpPr/>
        <p:nvPr/>
      </p:nvGrpSpPr>
      <p:grpSpPr>
        <a:xfrm>
          <a:off x="0" y="0"/>
          <a:ext cx="0" cy="0"/>
          <a:chOff x="0" y="0"/>
          <a:chExt cx="0" cy="0"/>
        </a:xfrm>
      </p:grpSpPr>
      <p:sp>
        <p:nvSpPr>
          <p:cNvPr id="1048640" name="Title 1"/>
          <p:cNvSpPr>
            <a:spLocks noGrp="1"/>
          </p:cNvSpPr>
          <p:nvPr>
            <p:ph type="title"/>
          </p:nvPr>
        </p:nvSpPr>
        <p:spPr/>
        <p:txBody>
          <a:bodyPr/>
          <a:p>
            <a:r>
              <a:rPr kumimoji="0" lang="en-US" smtClean="0"/>
              <a:t>Click to edit Master title style</a:t>
            </a:r>
            <a:endParaRPr kumimoji="0" lang="en-US"/>
          </a:p>
        </p:txBody>
      </p:sp>
      <p:sp>
        <p:nvSpPr>
          <p:cNvPr id="1048641" name="Date Placeholder 2"/>
          <p:cNvSpPr>
            <a:spLocks noGrp="1"/>
          </p:cNvSpPr>
          <p:nvPr>
            <p:ph type="dt" sz="half" idx="10"/>
          </p:nvPr>
        </p:nvSpPr>
        <p:spPr/>
        <p:txBody>
          <a:bodyPr/>
          <a:p>
            <a:fld id="{F1D96FDB-B064-4DFB-BD42-B92EDD3F232B}" type="datetimeFigureOut">
              <a:rPr lang="en-IN" smtClean="0"/>
              <a:t>26-03-2020</a:t>
            </a:fld>
            <a:endParaRPr lang="en-IN"/>
          </a:p>
        </p:txBody>
      </p:sp>
      <p:sp>
        <p:nvSpPr>
          <p:cNvPr id="1048642" name="Footer Placeholder 3"/>
          <p:cNvSpPr>
            <a:spLocks noGrp="1"/>
          </p:cNvSpPr>
          <p:nvPr>
            <p:ph type="ftr" sz="quarter" idx="11"/>
          </p:nvPr>
        </p:nvSpPr>
        <p:spPr/>
        <p:txBody>
          <a:bodyPr/>
          <a:p>
            <a:endParaRPr lang="en-IN"/>
          </a:p>
        </p:txBody>
      </p:sp>
      <p:sp>
        <p:nvSpPr>
          <p:cNvPr id="1048643" name="Slide Number Placeholder 4"/>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8" name=""/>
        <p:cNvGrpSpPr/>
        <p:nvPr/>
      </p:nvGrpSpPr>
      <p:grpSpPr>
        <a:xfrm>
          <a:off x="0" y="0"/>
          <a:ext cx="0" cy="0"/>
          <a:chOff x="0" y="0"/>
          <a:chExt cx="0" cy="0"/>
        </a:xfrm>
      </p:grpSpPr>
      <p:sp>
        <p:nvSpPr>
          <p:cNvPr id="1048674" name="Date Placeholder 1"/>
          <p:cNvSpPr>
            <a:spLocks noGrp="1"/>
          </p:cNvSpPr>
          <p:nvPr>
            <p:ph type="dt" sz="half" idx="10"/>
          </p:nvPr>
        </p:nvSpPr>
        <p:spPr/>
        <p:txBody>
          <a:bodyPr/>
          <a:p>
            <a:fld id="{F1D96FDB-B064-4DFB-BD42-B92EDD3F232B}" type="datetimeFigureOut">
              <a:rPr lang="en-IN" smtClean="0"/>
              <a:t>26-03-2020</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9" name=""/>
        <p:cNvGrpSpPr/>
        <p:nvPr/>
      </p:nvGrpSpPr>
      <p:grpSpPr>
        <a:xfrm>
          <a:off x="0" y="0"/>
          <a:ext cx="0" cy="0"/>
          <a:chOff x="0" y="0"/>
          <a:chExt cx="0" cy="0"/>
        </a:xfrm>
      </p:grpSpPr>
      <p:sp>
        <p:nvSpPr>
          <p:cNvPr id="1048677" name="Title 1"/>
          <p:cNvSpPr>
            <a:spLocks noGrp="1"/>
          </p:cNvSpPr>
          <p:nvPr>
            <p:ph type="title"/>
          </p:nvPr>
        </p:nvSpPr>
        <p:spPr>
          <a:xfrm>
            <a:off x="457200" y="273050"/>
            <a:ext cx="3008313" cy="1162050"/>
          </a:xfrm>
        </p:spPr>
        <p:txBody>
          <a:bodyPr anchor="b" vert="horz">
            <a:normAutofit/>
            <a:sp3d prstMaterial="softEdge"/>
          </a:bodyPr>
          <a:lstStyle>
            <a:lvl1pPr algn="l">
              <a:buNone/>
              <a:defRPr b="0" sz="220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1048678" name="Text Placeholder 2"/>
          <p:cNvSpPr>
            <a:spLocks noGrp="1"/>
          </p:cNvSpPr>
          <p:nvPr>
            <p:ph type="body" idx="2"/>
          </p:nvPr>
        </p:nvSpPr>
        <p:spPr>
          <a:xfrm>
            <a:off x="457200" y="1524000"/>
            <a:ext cx="3008313" cy="4602163"/>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9"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0" name="Date Placeholder 4"/>
          <p:cNvSpPr>
            <a:spLocks noGrp="1"/>
          </p:cNvSpPr>
          <p:nvPr>
            <p:ph type="dt" sz="half" idx="10"/>
          </p:nvPr>
        </p:nvSpPr>
        <p:spPr/>
        <p:txBody>
          <a:bodyPr/>
          <a:p>
            <a:fld id="{F1D96FDB-B064-4DFB-BD42-B92EDD3F232B}" type="datetimeFigureOut">
              <a:rPr lang="en-IN" smtClean="0"/>
              <a:t>26-03-2020</a:t>
            </a:fld>
            <a:endParaRPr lang="en-IN"/>
          </a:p>
        </p:txBody>
      </p:sp>
      <p:sp>
        <p:nvSpPr>
          <p:cNvPr id="1048681" name="Footer Placeholder 5"/>
          <p:cNvSpPr>
            <a:spLocks noGrp="1"/>
          </p:cNvSpPr>
          <p:nvPr>
            <p:ph type="ftr" sz="quarter" idx="11"/>
          </p:nvPr>
        </p:nvSpPr>
        <p:spPr/>
        <p:txBody>
          <a:bodyPr/>
          <a:p>
            <a:endParaRPr lang="en-IN"/>
          </a:p>
        </p:txBody>
      </p:sp>
      <p:sp>
        <p:nvSpPr>
          <p:cNvPr id="1048682" name="Slide Number Placeholder 6"/>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4" name=""/>
        <p:cNvGrpSpPr/>
        <p:nvPr/>
      </p:nvGrpSpPr>
      <p:grpSpPr>
        <a:xfrm>
          <a:off x="0" y="0"/>
          <a:ext cx="0" cy="0"/>
          <a:chOff x="0" y="0"/>
          <a:chExt cx="0" cy="0"/>
        </a:xfrm>
      </p:grpSpPr>
      <p:sp>
        <p:nvSpPr>
          <p:cNvPr id="1048649" name="Title 1"/>
          <p:cNvSpPr>
            <a:spLocks noGrp="1"/>
          </p:cNvSpPr>
          <p:nvPr>
            <p:ph type="title"/>
          </p:nvPr>
        </p:nvSpPr>
        <p:spPr>
          <a:xfrm>
            <a:off x="1828800" y="609600"/>
            <a:ext cx="5486400" cy="522288"/>
          </a:xfrm>
        </p:spPr>
        <p:txBody>
          <a:bodyPr anchor="b" bIns="0" lIns="45720" rIns="45720">
            <a:sp3d prstMaterial="softEdge"/>
          </a:bodyPr>
          <a:lstStyle>
            <a:lvl1pPr algn="ctr">
              <a:buNone/>
              <a:defRPr b="1" sz="2000"/>
            </a:lvl1pPr>
          </a:lstStyle>
          <a:p>
            <a:r>
              <a:rPr kumimoji="0" lang="en-US" smtClean="0"/>
              <a:t>Click to edit Master title style</a:t>
            </a:r>
            <a:endParaRPr kumimoji="0" lang="en-US"/>
          </a:p>
        </p:txBody>
      </p:sp>
      <p:sp>
        <p:nvSpPr>
          <p:cNvPr id="1048650"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r="2700000" dist="228600" sy="90000">
              <a:srgbClr val="000000">
                <a:alpha val="25000"/>
              </a:srgbClr>
            </a:outerShdw>
          </a:effectLst>
          <a:scene3d>
            <a:camera prst="orthographicFront">
              <a:rot lat="0" lon="0" rev="0"/>
            </a:camera>
            <a:lightRig dir="tr" rig="balanced">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algn="l" eaLnBrk="1" hangingPunct="1" latinLnBrk="0" marL="0" rtl="0"/>
            <a:r>
              <a:rPr kumimoji="0" lang="en-US" smtClean="0">
                <a:solidFill>
                  <a:schemeClr val="lt1"/>
                </a:solidFill>
                <a:latin typeface="+mn-lt"/>
                <a:ea typeface="+mn-ea"/>
                <a:cs typeface="+mn-cs"/>
              </a:rPr>
              <a:t>Click icon to add picture</a:t>
            </a:r>
            <a:endParaRPr dirty="0" kumimoji="0" lang="en-US">
              <a:solidFill>
                <a:schemeClr val="lt1"/>
              </a:solidFill>
              <a:latin typeface="+mn-lt"/>
              <a:ea typeface="+mn-ea"/>
              <a:cs typeface="+mn-cs"/>
            </a:endParaRPr>
          </a:p>
        </p:txBody>
      </p:sp>
      <p:sp>
        <p:nvSpPr>
          <p:cNvPr id="1048651" name="Text Placeholder 3"/>
          <p:cNvSpPr>
            <a:spLocks noGrp="1"/>
          </p:cNvSpPr>
          <p:nvPr>
            <p:ph type="body" sz="half" idx="2"/>
          </p:nvPr>
        </p:nvSpPr>
        <p:spPr>
          <a:xfrm>
            <a:off x="1828800" y="1166787"/>
            <a:ext cx="5486400" cy="530352"/>
          </a:xfrm>
        </p:spPr>
        <p:txBody>
          <a:bodyPr anchor="t" lIns="45720" rIns="45720" tIns="45720"/>
          <a:lstStyle>
            <a:lvl1pPr algn="ct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52" name="Date Placeholder 4"/>
          <p:cNvSpPr>
            <a:spLocks noGrp="1"/>
          </p:cNvSpPr>
          <p:nvPr>
            <p:ph type="dt" sz="half" idx="10"/>
          </p:nvPr>
        </p:nvSpPr>
        <p:spPr/>
        <p:txBody>
          <a:bodyPr/>
          <a:p>
            <a:fld id="{F1D96FDB-B064-4DFB-BD42-B92EDD3F232B}" type="datetimeFigureOut">
              <a:rPr lang="en-IN" smtClean="0"/>
              <a:t>26-03-2020</a:t>
            </a:fld>
            <a:endParaRPr lang="en-IN"/>
          </a:p>
        </p:txBody>
      </p:sp>
      <p:sp>
        <p:nvSpPr>
          <p:cNvPr id="1048653" name="Footer Placeholder 5"/>
          <p:cNvSpPr>
            <a:spLocks noGrp="1"/>
          </p:cNvSpPr>
          <p:nvPr>
            <p:ph type="ftr" sz="quarter" idx="11"/>
          </p:nvPr>
        </p:nvSpPr>
        <p:spPr/>
        <p:txBody>
          <a:bodyPr/>
          <a:p>
            <a:endParaRPr lang="en-IN"/>
          </a:p>
        </p:txBody>
      </p:sp>
      <p:sp>
        <p:nvSpPr>
          <p:cNvPr id="1048654" name="Slide Number Placeholder 6"/>
          <p:cNvSpPr>
            <a:spLocks noGrp="1"/>
          </p:cNvSpPr>
          <p:nvPr>
            <p:ph type="sldNum" sz="quarter" idx="12"/>
          </p:nvPr>
        </p:nvSpPr>
        <p:spPr/>
        <p:txBody>
          <a:bodyPr/>
          <a:p>
            <a:fld id="{39B8F68D-3DFC-4E47-A092-8BE9BC74561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21"/>
          <p:cNvSpPr>
            <a:spLocks noGrp="1"/>
          </p:cNvSpPr>
          <p:nvPr>
            <p:ph type="title"/>
          </p:nvPr>
        </p:nvSpPr>
        <p:spPr>
          <a:xfrm>
            <a:off x="457200" y="274638"/>
            <a:ext cx="8229600" cy="1143000"/>
          </a:xfrm>
          <a:prstGeom prst="rect"/>
        </p:spPr>
        <p:txBody>
          <a:bodyPr anchor="ctr" vert="horz">
            <a:normAutofit/>
            <a:scene3d>
              <a:camera prst="orthographicFront"/>
              <a:lightRig dir="t" rig="soft">
                <a:rot lat="0" lon="0" rev="16800000"/>
              </a:lightRig>
            </a:scene3d>
            <a:sp3d prstMaterial="softEdge">
              <a:bevelT w="38100" h="38100"/>
            </a:sp3d>
          </a:bodyPr>
          <a:p>
            <a:r>
              <a:rPr kumimoji="0" lang="en-US" smtClean="0"/>
              <a:t>Click to edit Master title style</a:t>
            </a:r>
            <a:endParaRPr kumimoji="0" lang="en-US"/>
          </a:p>
        </p:txBody>
      </p:sp>
      <p:sp>
        <p:nvSpPr>
          <p:cNvPr id="1048577" name="Text Placeholder 12"/>
          <p:cNvSpPr>
            <a:spLocks noGrp="1"/>
          </p:cNvSpPr>
          <p:nvPr>
            <p:ph type="body" idx="1"/>
          </p:nvPr>
        </p:nvSpPr>
        <p:spPr>
          <a:xfrm>
            <a:off x="457200" y="1600200"/>
            <a:ext cx="8229600" cy="470916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3"/>
          <p:cNvSpPr>
            <a:spLocks noGrp="1"/>
          </p:cNvSpPr>
          <p:nvPr>
            <p:ph type="dt" sz="half" idx="2"/>
          </p:nvPr>
        </p:nvSpPr>
        <p:spPr>
          <a:xfrm>
            <a:off x="457200" y="6416675"/>
            <a:ext cx="2133600" cy="365125"/>
          </a:xfrm>
          <a:prstGeom prst="rect"/>
        </p:spPr>
        <p:txBody>
          <a:bodyPr anchor="b" vert="horz"/>
          <a:lstStyle>
            <a:lvl1pPr algn="l" eaLnBrk="1" hangingPunct="1" latinLnBrk="0">
              <a:defRPr sz="1200" kumimoji="0">
                <a:solidFill>
                  <a:schemeClr val="tx1">
                    <a:shade val="50000"/>
                  </a:schemeClr>
                </a:solidFill>
              </a:defRPr>
            </a:lvl1pPr>
          </a:lstStyle>
          <a:p>
            <a:fld id="{F1D96FDB-B064-4DFB-BD42-B92EDD3F232B}" type="datetimeFigureOut">
              <a:rPr lang="en-IN" smtClean="0"/>
              <a:t>26-03-2020</a:t>
            </a:fld>
            <a:endParaRPr lang="en-IN"/>
          </a:p>
        </p:txBody>
      </p:sp>
      <p:sp>
        <p:nvSpPr>
          <p:cNvPr id="1048579" name="Footer Placeholder 2"/>
          <p:cNvSpPr>
            <a:spLocks noGrp="1"/>
          </p:cNvSpPr>
          <p:nvPr>
            <p:ph type="ftr" sz="quarter" idx="3"/>
          </p:nvPr>
        </p:nvSpPr>
        <p:spPr>
          <a:xfrm>
            <a:off x="3124200" y="6416675"/>
            <a:ext cx="2895600" cy="365125"/>
          </a:xfrm>
          <a:prstGeom prst="rect"/>
        </p:spPr>
        <p:txBody>
          <a:bodyPr anchor="b" vert="horz"/>
          <a:lstStyle>
            <a:lvl1pPr algn="ctr" eaLnBrk="1" hangingPunct="1" latinLnBrk="0">
              <a:defRPr sz="1200" kumimoji="0">
                <a:solidFill>
                  <a:schemeClr val="tx1">
                    <a:shade val="50000"/>
                  </a:schemeClr>
                </a:solidFill>
              </a:defRPr>
            </a:lvl1pPr>
          </a:lstStyle>
          <a:p>
            <a:endParaRPr lang="en-IN"/>
          </a:p>
        </p:txBody>
      </p:sp>
      <p:sp>
        <p:nvSpPr>
          <p:cNvPr id="1048580" name="Slide Number Placeholder 22"/>
          <p:cNvSpPr>
            <a:spLocks noGrp="1"/>
          </p:cNvSpPr>
          <p:nvPr>
            <p:ph type="sldNum" sz="quarter" idx="4"/>
          </p:nvPr>
        </p:nvSpPr>
        <p:spPr>
          <a:xfrm>
            <a:off x="7924800" y="6416675"/>
            <a:ext cx="762000" cy="365125"/>
          </a:xfrm>
          <a:prstGeom prst="rect"/>
        </p:spPr>
        <p:txBody>
          <a:bodyPr anchor="b" lIns="0" rIns="0" vert="horz"/>
          <a:lstStyle>
            <a:lvl1pPr algn="r" eaLnBrk="1" hangingPunct="1" latinLnBrk="0">
              <a:defRPr sz="1200" kumimoji="0">
                <a:solidFill>
                  <a:schemeClr val="tx1">
                    <a:shade val="50000"/>
                  </a:schemeClr>
                </a:solidFill>
              </a:defRPr>
            </a:lvl1pPr>
          </a:lstStyle>
          <a:p>
            <a:fld id="{39B8F68D-3DFC-4E47-A092-8BE9BC745617}"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1" hangingPunct="1" latinLnBrk="0" rtl="0">
        <a:spcBef>
          <a:spcPct val="0"/>
        </a:spcBef>
        <a:buNone/>
        <a:defRPr baseline="0" b="1" cap="none" sz="4100" kern="1200" kumimoji="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14300" dir="2700000" dist="101600" rotWithShape="0">
              <a:srgbClr val="000000">
                <a:alpha val="40000"/>
              </a:srgbClr>
            </a:outerShdw>
          </a:effectLst>
          <a:latin typeface="+mj-lt"/>
          <a:ea typeface="+mj-ea"/>
          <a:cs typeface="+mj-cs"/>
        </a:defRPr>
      </a:lvl1pPr>
    </p:titleStyle>
    <p:bodyStyle>
      <a:lvl1pPr algn="l" eaLnBrk="1" hangingPunct="1" indent="-411480" latinLnBrk="0" marL="548640" rtl="0">
        <a:spcBef>
          <a:spcPct val="20000"/>
        </a:spcBef>
        <a:buClr>
          <a:schemeClr val="tx1">
            <a:shade val="95000"/>
          </a:schemeClr>
        </a:buClr>
        <a:buSzPct val="65000"/>
        <a:buFont typeface="Wingdings 2"/>
        <a:buChar char=""/>
        <a:defRPr sz="2800" kern="1200" kumimoji="0">
          <a:solidFill>
            <a:schemeClr val="tx1"/>
          </a:solidFill>
          <a:latin typeface="+mn-lt"/>
          <a:ea typeface="+mn-ea"/>
          <a:cs typeface="+mn-cs"/>
        </a:defRPr>
      </a:lvl1pPr>
      <a:lvl2pPr algn="l" eaLnBrk="1" hangingPunct="1" indent="-283464" latinLnBrk="0" marL="868680" rtl="0">
        <a:spcBef>
          <a:spcPct val="20000"/>
        </a:spcBef>
        <a:buClr>
          <a:schemeClr val="tx1"/>
        </a:buClr>
        <a:buSzPct val="80000"/>
        <a:buFont typeface="Wingdings 2"/>
        <a:buChar char=""/>
        <a:defRPr sz="2400" kern="1200" kumimoji="0">
          <a:solidFill>
            <a:schemeClr val="tx1"/>
          </a:solidFill>
          <a:latin typeface="+mn-lt"/>
          <a:ea typeface="+mn-ea"/>
          <a:cs typeface="+mn-cs"/>
        </a:defRPr>
      </a:lvl2pPr>
      <a:lvl3pPr algn="l" eaLnBrk="1" hangingPunct="1" indent="-228600" latinLnBrk="0" marL="1133856" rtl="0">
        <a:spcBef>
          <a:spcPct val="20000"/>
        </a:spcBef>
        <a:buClr>
          <a:schemeClr val="tx1"/>
        </a:buClr>
        <a:buSzPct val="95000"/>
        <a:buFont typeface="Wingdings"/>
        <a:buChar char=""/>
        <a:defRPr sz="2200" kern="1200" kumimoji="0">
          <a:solidFill>
            <a:schemeClr val="tx1"/>
          </a:solidFill>
          <a:latin typeface="+mn-lt"/>
          <a:ea typeface="+mn-ea"/>
          <a:cs typeface="+mn-cs"/>
        </a:defRPr>
      </a:lvl3pPr>
      <a:lvl4pPr algn="l" eaLnBrk="1" hangingPunct="1" indent="-182880" latinLnBrk="0" marL="1353312" rtl="0">
        <a:spcBef>
          <a:spcPct val="20000"/>
        </a:spcBef>
        <a:buClr>
          <a:schemeClr val="tx1"/>
        </a:buClr>
        <a:buSzPct val="100000"/>
        <a:buFont typeface="Wingdings 3"/>
        <a:buChar char=""/>
        <a:defRPr sz="2000" kern="1200" kumimoji="0">
          <a:solidFill>
            <a:schemeClr val="tx1"/>
          </a:solidFill>
          <a:latin typeface="+mn-lt"/>
          <a:ea typeface="+mn-ea"/>
          <a:cs typeface="+mn-cs"/>
        </a:defRPr>
      </a:lvl4pPr>
      <a:lvl5pPr algn="l" eaLnBrk="1" hangingPunct="1" indent="-182880" latinLnBrk="0" marL="1545336" rtl="0">
        <a:spcBef>
          <a:spcPct val="20000"/>
        </a:spcBef>
        <a:buClr>
          <a:schemeClr val="tx1"/>
        </a:buClr>
        <a:buFont typeface="Wingdings 2"/>
        <a:buChar char=""/>
        <a:defRPr sz="2000" kern="1200" kumimoji="0">
          <a:solidFill>
            <a:schemeClr val="tx1"/>
          </a:solidFill>
          <a:latin typeface="+mn-lt"/>
          <a:ea typeface="+mn-ea"/>
          <a:cs typeface="+mn-cs"/>
        </a:defRPr>
      </a:lvl5pPr>
      <a:lvl6pPr algn="l" eaLnBrk="1" hangingPunct="1" indent="-182880" latinLnBrk="0" marL="1764792" rtl="0">
        <a:spcBef>
          <a:spcPct val="20000"/>
        </a:spcBef>
        <a:buClr>
          <a:schemeClr val="tx1"/>
        </a:buClr>
        <a:buFont typeface="Wingdings 3"/>
        <a:buChar char=""/>
        <a:defRPr sz="1800" kern="1200" kumimoji="0">
          <a:solidFill>
            <a:schemeClr val="tx1"/>
          </a:solidFill>
          <a:latin typeface="+mn-lt"/>
          <a:ea typeface="+mn-ea"/>
          <a:cs typeface="+mn-cs"/>
        </a:defRPr>
      </a:lvl6pPr>
      <a:lvl7pPr algn="l" eaLnBrk="1" hangingPunct="1" indent="-182880" latinLnBrk="0" marL="1965960" rtl="0">
        <a:spcBef>
          <a:spcPct val="20000"/>
        </a:spcBef>
        <a:buClr>
          <a:schemeClr val="tx1"/>
        </a:buClr>
        <a:buFont typeface="Wingdings 2"/>
        <a:buChar char=""/>
        <a:defRPr sz="1600" kern="1200" kumimoji="0">
          <a:solidFill>
            <a:schemeClr val="tx1"/>
          </a:solidFill>
          <a:latin typeface="+mn-lt"/>
          <a:ea typeface="+mn-ea"/>
          <a:cs typeface="+mn-cs"/>
        </a:defRPr>
      </a:lvl7pPr>
      <a:lvl8pPr algn="l" eaLnBrk="1" hangingPunct="1" indent="-182880" latinLnBrk="0" marL="2167128" rtl="0">
        <a:spcBef>
          <a:spcPct val="20000"/>
        </a:spcBef>
        <a:buClr>
          <a:schemeClr val="tx1"/>
        </a:buClr>
        <a:buFont typeface="Wingdings 2"/>
        <a:buChar char=""/>
        <a:defRPr sz="1400" kern="1200" kumimoji="0">
          <a:solidFill>
            <a:schemeClr val="tx1"/>
          </a:solidFill>
          <a:latin typeface="+mn-lt"/>
          <a:ea typeface="+mn-ea"/>
          <a:cs typeface="+mn-cs"/>
        </a:defRPr>
      </a:lvl8pPr>
      <a:lvl9pPr algn="l" eaLnBrk="1" hangingPunct="1" indent="-182880" latinLnBrk="0" marL="2368296" rtl="0">
        <a:spcBef>
          <a:spcPct val="20000"/>
        </a:spcBef>
        <a:buClr>
          <a:schemeClr val="tx1"/>
        </a:buClr>
        <a:buFont typeface="Wingdings 2"/>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material.angular.io/cdk/scrolling/overview" TargetMode="Externa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p>
            <a:r>
              <a:rPr dirty="0" lang="en-IN" smtClean="0"/>
              <a:t>ANGULAR 7 FEATURES</a:t>
            </a:r>
            <a:endParaRPr dirty="0" lang="en-IN"/>
          </a:p>
        </p:txBody>
      </p:sp>
      <p:sp>
        <p:nvSpPr>
          <p:cNvPr id="1048587" name="Subtitle 2"/>
          <p:cNvSpPr>
            <a:spLocks noGrp="1"/>
          </p:cNvSpPr>
          <p:nvPr>
            <p:ph type="subTitle" idx="1"/>
          </p:nvPr>
        </p:nvSpPr>
        <p:spPr>
          <a:xfrm>
            <a:off x="4499992" y="5085184"/>
            <a:ext cx="6461760" cy="1066800"/>
          </a:xfrm>
        </p:spPr>
        <p:txBody>
          <a:bodyPr/>
          <a:p>
            <a:r>
              <a:rPr dirty="0" lang="en-IN" smtClean="0">
                <a:solidFill>
                  <a:schemeClr val="tx1"/>
                </a:solidFill>
              </a:rPr>
              <a:t>S. HARSHITHA</a:t>
            </a:r>
          </a:p>
          <a:p>
            <a:r>
              <a:rPr dirty="0" lang="en-IN" smtClean="0">
                <a:solidFill>
                  <a:schemeClr val="tx1"/>
                </a:solidFill>
              </a:rPr>
              <a:t>ID: 5067657</a:t>
            </a:r>
            <a:endParaRPr dirty="0" lang="en-IN">
              <a:solidFill>
                <a:schemeClr val="tx1"/>
              </a:solidFill>
            </a:endParaRPr>
          </a:p>
        </p:txBody>
      </p:sp>
      <mc:AlternateContent xmlns:mc="http://schemas.openxmlformats.org/markup-compatibility/2006">
        <mc:Choice xmlns:p14="http://schemas.microsoft.com/office/powerpoint/2010/main" Requires="p14">
          <p:contentPart p14:bwMode="auto" r:id="rId1">
            <p14:nvContentPartPr>
              <p14:cNvPr id="1048689" name=""/>
              <p14:cNvContentPartPr/>
              <p14:nvPr/>
            </p14:nvContentPartPr>
            <p14:xfrm>
              <a:off x="6433211" y="5128495"/>
              <a:ext cx="2742179" cy="1036906"/>
            </p14:xfrm>
          </p:contentPart>
        </mc:Choice>
        <mc:Fallback>
          <p:sp>
            <p:nvSpPr>
              <p:cNvPr id="1048689" name=""/>
              <p:cNvSpPr/>
              <p:nvPr/>
            </p:nvSpPr>
            <p:spPr>
              <a:xfrm>
                <a:off x="6433211" y="5128495"/>
                <a:ext cx="2742179" cy="1036906"/>
              </a:xfrm>
            </p:spPr>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7" name="Title 1"/>
          <p:cNvSpPr>
            <a:spLocks noGrp="1"/>
          </p:cNvSpPr>
          <p:nvPr>
            <p:ph type="title"/>
          </p:nvPr>
        </p:nvSpPr>
        <p:spPr/>
        <p:txBody>
          <a:bodyPr/>
          <a:p>
            <a:r>
              <a:rPr dirty="0" lang="en-IN" smtClean="0"/>
              <a:t>Example</a:t>
            </a:r>
            <a:endParaRPr dirty="0" lang="en-IN"/>
          </a:p>
        </p:txBody>
      </p:sp>
      <p:graphicFrame>
        <p:nvGraphicFramePr>
          <p:cNvPr id="4194305" name="Content Placeholder 3"/>
          <p:cNvGraphicFramePr>
            <a:graphicFrameLocks noGrp="1"/>
          </p:cNvGraphicFramePr>
          <p:nvPr>
            <p:ph idx="1"/>
          </p:nvPr>
        </p:nvGraphicFramePr>
        <p:xfrm>
          <a:off x="1115616" y="1772816"/>
          <a:ext cx="5568221" cy="4875610"/>
        </p:xfrm>
        <a:graphic>
          <a:graphicData uri="http://schemas.openxmlformats.org/drawingml/2006/table">
            <a:tbl>
              <a:tblPr/>
              <a:tblGrid>
                <a:gridCol w="192549"/>
                <a:gridCol w="5375672"/>
              </a:tblGrid>
              <a:tr h="3291434">
                <a:tc>
                  <a:txBody>
                    <a:bodyPr/>
                    <a:p>
                      <a:pPr algn="r" fontAlgn="base"/>
                      <a:r>
                        <a:rPr dirty="0" sz="1500" lang="en-IN">
                          <a:solidFill>
                            <a:srgbClr val="AAAAAA"/>
                          </a:solidFill>
                          <a:effectLst/>
                          <a:latin typeface="inherit"/>
                        </a:rPr>
                        <a:t>1</a:t>
                      </a:r>
                    </a:p>
                    <a:p>
                      <a:pPr algn="r" fontAlgn="base"/>
                      <a:r>
                        <a:rPr dirty="0" sz="1500" lang="en-IN">
                          <a:solidFill>
                            <a:srgbClr val="AAAAAA"/>
                          </a:solidFill>
                          <a:effectLst/>
                          <a:latin typeface="inherit"/>
                        </a:rPr>
                        <a:t>2</a:t>
                      </a:r>
                    </a:p>
                    <a:p>
                      <a:pPr algn="r" fontAlgn="base"/>
                      <a:r>
                        <a:rPr dirty="0" sz="1500" lang="en-IN">
                          <a:solidFill>
                            <a:srgbClr val="AAAAAA"/>
                          </a:solidFill>
                          <a:effectLst/>
                          <a:latin typeface="inherit"/>
                        </a:rPr>
                        <a:t>3</a:t>
                      </a:r>
                    </a:p>
                    <a:p>
                      <a:pPr algn="r" fontAlgn="base"/>
                      <a:r>
                        <a:rPr dirty="0" sz="1500" lang="en-IN">
                          <a:solidFill>
                            <a:srgbClr val="AAAAAA"/>
                          </a:solidFill>
                          <a:effectLst/>
                          <a:latin typeface="inherit"/>
                        </a:rPr>
                        <a:t>4</a:t>
                      </a:r>
                    </a:p>
                    <a:p>
                      <a:pPr algn="r" fontAlgn="base"/>
                      <a:r>
                        <a:rPr dirty="0" sz="1500" lang="en-IN">
                          <a:solidFill>
                            <a:srgbClr val="AAAAAA"/>
                          </a:solidFill>
                          <a:effectLst/>
                          <a:latin typeface="inherit"/>
                        </a:rPr>
                        <a:t>5</a:t>
                      </a:r>
                    </a:p>
                    <a:p>
                      <a:pPr algn="r" fontAlgn="base"/>
                      <a:r>
                        <a:rPr dirty="0" sz="1500" lang="en-IN">
                          <a:solidFill>
                            <a:srgbClr val="AAAAAA"/>
                          </a:solidFill>
                          <a:effectLst/>
                          <a:latin typeface="inherit"/>
                        </a:rPr>
                        <a:t>6</a:t>
                      </a:r>
                    </a:p>
                    <a:p>
                      <a:pPr algn="r" fontAlgn="base"/>
                      <a:r>
                        <a:rPr dirty="0" sz="1500" lang="en-IN">
                          <a:solidFill>
                            <a:srgbClr val="AAAAAA"/>
                          </a:solidFill>
                          <a:effectLst/>
                          <a:latin typeface="inherit"/>
                        </a:rPr>
                        <a:t>7</a:t>
                      </a:r>
                    </a:p>
                    <a:p>
                      <a:pPr algn="r" fontAlgn="base"/>
                      <a:r>
                        <a:rPr dirty="0" sz="1500" lang="en-IN">
                          <a:solidFill>
                            <a:srgbClr val="AAAAAA"/>
                          </a:solidFill>
                          <a:effectLst/>
                          <a:latin typeface="inherit"/>
                        </a:rPr>
                        <a:t>8</a:t>
                      </a:r>
                    </a:p>
                    <a:p>
                      <a:pPr algn="r" fontAlgn="base"/>
                      <a:r>
                        <a:rPr dirty="0" sz="1500" lang="en-IN">
                          <a:solidFill>
                            <a:srgbClr val="AAAAAA"/>
                          </a:solidFill>
                          <a:effectLst/>
                          <a:latin typeface="inherit"/>
                        </a:rPr>
                        <a:t>9</a:t>
                      </a:r>
                    </a:p>
                    <a:p>
                      <a:pPr algn="r" fontAlgn="base"/>
                      <a:r>
                        <a:rPr dirty="0" sz="1500" lang="en-IN">
                          <a:solidFill>
                            <a:srgbClr val="AAAAAA"/>
                          </a:solidFill>
                          <a:effectLst/>
                          <a:latin typeface="inherit"/>
                        </a:rPr>
                        <a:t>10</a:t>
                      </a:r>
                    </a:p>
                    <a:p>
                      <a:pPr algn="r" fontAlgn="base"/>
                      <a:r>
                        <a:rPr dirty="0" sz="1500" lang="en-IN">
                          <a:solidFill>
                            <a:srgbClr val="AAAAAA"/>
                          </a:solidFill>
                          <a:effectLst/>
                          <a:latin typeface="inherit"/>
                        </a:rPr>
                        <a:t>11</a:t>
                      </a:r>
                    </a:p>
                    <a:p>
                      <a:pPr algn="r" fontAlgn="base"/>
                      <a:r>
                        <a:rPr dirty="0" sz="1500" lang="en-IN">
                          <a:solidFill>
                            <a:srgbClr val="AAAAAA"/>
                          </a:solidFill>
                          <a:effectLst/>
                          <a:latin typeface="inherit"/>
                        </a:rPr>
                        <a:t>12</a:t>
                      </a:r>
                    </a:p>
                    <a:p>
                      <a:pPr algn="r" fontAlgn="base"/>
                      <a:r>
                        <a:rPr dirty="0" sz="1500" lang="en-IN">
                          <a:solidFill>
                            <a:srgbClr val="AAAAAA"/>
                          </a:solidFill>
                          <a:effectLst/>
                          <a:latin typeface="inherit"/>
                        </a:rPr>
                        <a:t>13</a:t>
                      </a:r>
                    </a:p>
                    <a:p>
                      <a:pPr algn="r" fontAlgn="base"/>
                      <a:r>
                        <a:rPr dirty="0" sz="1500" lang="en-IN">
                          <a:solidFill>
                            <a:srgbClr val="AAAAAA"/>
                          </a:solidFill>
                          <a:effectLst/>
                          <a:latin typeface="inherit"/>
                        </a:rPr>
                        <a:t>14</a:t>
                      </a:r>
                    </a:p>
                    <a:p>
                      <a:pPr algn="r" fontAlgn="base"/>
                      <a:r>
                        <a:rPr dirty="0" sz="1500" lang="en-IN">
                          <a:solidFill>
                            <a:srgbClr val="AAAAAA"/>
                          </a:solidFill>
                          <a:effectLst/>
                          <a:latin typeface="inherit"/>
                        </a:rPr>
                        <a:t>15</a:t>
                      </a:r>
                    </a:p>
                  </a:txBody>
                  <a:tcPr marL="75009" marR="75009" marT="37505" marB="37505">
                    <a:lnL>
                      <a:noFill/>
                    </a:lnL>
                    <a:lnR w="19050" cap="flat" cmpd="sng" algn="ctr">
                      <a:solidFill>
                        <a:srgbClr val="FFFFFF"/>
                      </a:solidFill>
                      <a:prstDash val="solid"/>
                      <a:round/>
                      <a:headEnd type="none" w="med" len="med"/>
                      <a:tailEnd type="none" w="med" len="med"/>
                    </a:lnR>
                    <a:lnT>
                      <a:noFill/>
                      <a:headEnd type="none" w="med" len="med"/>
                      <a:tailEnd type="none" w="med" len="med"/>
                    </a:lnT>
                    <a:lnB>
                      <a:noFill/>
                      <a:headEnd type="none" w="med" len="med"/>
                      <a:tailEnd type="none" w="med" len="med"/>
                    </a:lnB>
                    <a:solidFill>
                      <a:srgbClr val="FDFDFD"/>
                    </a:solidFill>
                  </a:tcPr>
                </a:tc>
                <a:tc>
                  <a:txBody>
                    <a:bodyPr/>
                    <a:p>
                      <a:pPr algn="l" fontAlgn="base"/>
                      <a:r>
                        <a:rPr dirty="0" sz="1500" lang="en-IN">
                          <a:solidFill>
                            <a:srgbClr val="006FE0"/>
                          </a:solidFill>
                          <a:effectLst/>
                          <a:latin typeface="inherit"/>
                        </a:rPr>
                        <a:t>  </a:t>
                      </a:r>
                      <a:r>
                        <a:rPr b="1" dirty="0" sz="1500" lang="en-IN">
                          <a:solidFill>
                            <a:srgbClr val="000000"/>
                          </a:solidFill>
                          <a:effectLst/>
                          <a:latin typeface="inherit"/>
                        </a:rPr>
                        <a:t>&lt;table&gt;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&lt;thead&gt;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&lt;tr&gt;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&lt;td&gt;</a:t>
                      </a:r>
                      <a:r>
                        <a:rPr dirty="0" sz="1500" lang="en-IN">
                          <a:solidFill>
                            <a:srgbClr val="000000"/>
                          </a:solidFill>
                          <a:effectLst/>
                          <a:latin typeface="inherit"/>
                        </a:rPr>
                        <a:t>Name</a:t>
                      </a:r>
                      <a:r>
                        <a:rPr b="1" dirty="0" sz="1500" lang="en-IN">
                          <a:solidFill>
                            <a:srgbClr val="000000"/>
                          </a:solidFill>
                          <a:effectLst/>
                          <a:latin typeface="inherit"/>
                        </a:rPr>
                        <a:t>&lt;/td&gt;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&lt;td&gt;</a:t>
                      </a:r>
                      <a:r>
                        <a:rPr dirty="0" sz="1500" lang="en-IN">
                          <a:solidFill>
                            <a:srgbClr val="000000"/>
                          </a:solidFill>
                          <a:effectLst/>
                          <a:latin typeface="inherit"/>
                        </a:rPr>
                        <a:t>ID</a:t>
                      </a:r>
                      <a:r>
                        <a:rPr b="1" dirty="0" sz="1500" lang="en-IN">
                          <a:solidFill>
                            <a:srgbClr val="000000"/>
                          </a:solidFill>
                          <a:effectLst/>
                          <a:latin typeface="inherit"/>
                        </a:rPr>
                        <a:t>&lt;/td&gt;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&lt;/tr&gt;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&lt;/thead&gt;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&lt;tbody&gt;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&lt;tr </a:t>
                      </a:r>
                      <a:r>
                        <a:rPr dirty="0" sz="1500" lang="en-IN">
                          <a:solidFill>
                            <a:srgbClr val="006FE0"/>
                          </a:solidFill>
                          <a:effectLst/>
                          <a:latin typeface="inherit"/>
                        </a:rPr>
                        <a:t>*</a:t>
                      </a:r>
                      <a:r>
                        <a:rPr dirty="0" sz="1500" lang="en-IN">
                          <a:solidFill>
                            <a:srgbClr val="008080"/>
                          </a:solidFill>
                          <a:effectLst/>
                          <a:latin typeface="inherit"/>
                        </a:rPr>
                        <a:t>ngFor</a:t>
                      </a:r>
                      <a:r>
                        <a:rPr dirty="0" sz="1500" lang="en-IN">
                          <a:solidFill>
                            <a:srgbClr val="006FE0"/>
                          </a:solidFill>
                          <a:effectLst/>
                          <a:latin typeface="inherit"/>
                        </a:rPr>
                        <a:t>=</a:t>
                      </a:r>
                      <a:r>
                        <a:rPr dirty="0" sz="1500" lang="en-IN">
                          <a:solidFill>
                            <a:srgbClr val="DD1144"/>
                          </a:solidFill>
                          <a:effectLst/>
                          <a:latin typeface="inherit"/>
                        </a:rPr>
                        <a:t>"let row of tableData"</a:t>
                      </a:r>
                      <a:r>
                        <a:rPr b="1" dirty="0" sz="1500" lang="en-IN">
                          <a:solidFill>
                            <a:srgbClr val="000000"/>
                          </a:solidFill>
                          <a:effectLst/>
                          <a:latin typeface="inherit"/>
                        </a:rPr>
                        <a:t>&gt;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&lt;td&gt;</a:t>
                      </a:r>
                      <a:r>
                        <a:rPr dirty="0" sz="1500" lang="en-IN">
                          <a:solidFill>
                            <a:srgbClr val="000000"/>
                          </a:solidFill>
                          <a:effectLst/>
                          <a:latin typeface="inherit"/>
                        </a:rPr>
                        <a:t>{{row.name}}</a:t>
                      </a:r>
                      <a:r>
                        <a:rPr b="1" dirty="0" sz="1500" lang="en-IN">
                          <a:solidFill>
                            <a:srgbClr val="000000"/>
                          </a:solidFill>
                          <a:effectLst/>
                          <a:latin typeface="inherit"/>
                        </a:rPr>
                        <a:t>&lt;/td&gt;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&lt;td&gt;</a:t>
                      </a:r>
                      <a:r>
                        <a:rPr dirty="0" sz="1500" lang="en-IN">
                          <a:solidFill>
                            <a:srgbClr val="000000"/>
                          </a:solidFill>
                          <a:effectLst/>
                          <a:latin typeface="inherit"/>
                        </a:rPr>
                        <a:t>{{row.id}}</a:t>
                      </a:r>
                      <a:r>
                        <a:rPr b="1" dirty="0" sz="1500" lang="en-IN">
                          <a:solidFill>
                            <a:srgbClr val="000000"/>
                          </a:solidFill>
                          <a:effectLst/>
                          <a:latin typeface="inherit"/>
                        </a:rPr>
                        <a:t>&lt;/td&gt;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&lt;/tr&gt;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&lt;/tbody&gt;</a:t>
                      </a:r>
                      <a:endParaRPr dirty="0" sz="1500" lang="en-IN">
                        <a:solidFill>
                          <a:srgbClr val="000000"/>
                        </a:solidFill>
                        <a:effectLst/>
                        <a:latin typeface="inherit"/>
                      </a:endParaRPr>
                    </a:p>
                    <a:p>
                      <a:pPr algn="l" fontAlgn="base"/>
                      <a:r>
                        <a:rPr dirty="0" sz="1500" lang="en-IN">
                          <a:solidFill>
                            <a:srgbClr val="000000"/>
                          </a:solidFill>
                          <a:effectLst/>
                          <a:latin typeface="inherit"/>
                        </a:rPr>
                        <a:t>  </a:t>
                      </a:r>
                      <a:r>
                        <a:rPr b="1" dirty="0" sz="1500" lang="en-IN">
                          <a:solidFill>
                            <a:srgbClr val="000000"/>
                          </a:solidFill>
                          <a:effectLst/>
                          <a:latin typeface="inherit"/>
                        </a:rPr>
                        <a:t>&lt;/table&gt;</a:t>
                      </a:r>
                      <a:endParaRPr dirty="0" sz="1500" lang="en-IN">
                        <a:solidFill>
                          <a:srgbClr val="000000"/>
                        </a:solidFill>
                        <a:effectLst/>
                        <a:latin typeface="inherit"/>
                      </a:endParaRPr>
                    </a:p>
                  </a:txBody>
                  <a:tcPr marL="75009" marR="75009" marT="37505" marB="37505">
                    <a:lnL w="19050" cap="flat" cmpd="sng" algn="ctr">
                      <a:solidFill>
                        <a:srgbClr val="FFFFFF"/>
                      </a:solidFill>
                      <a:prstDash val="solid"/>
                      <a:round/>
                      <a:headEnd type="none" w="med" len="med"/>
                      <a:tailEnd type="none" w="med" len="med"/>
                    </a:lnL>
                    <a:lnR>
                      <a:noFill/>
                      <a:headEnd type="none" w="med" len="med"/>
                      <a:tailEnd type="none" w="med" len="med"/>
                    </a:lnR>
                    <a:lnT>
                      <a:noFill/>
                      <a:headEnd type="none" w="med" len="med"/>
                      <a:tailEnd type="none" w="med" len="med"/>
                    </a:lnT>
                    <a:lnB>
                      <a:noFill/>
                      <a:headEnd type="none" w="med" len="med"/>
                      <a:tailEnd type="none" w="med" len="med"/>
                    </a:lnB>
                    <a:solidFill>
                      <a:srgbClr val="FDFDFD"/>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8" name="Title 1"/>
          <p:cNvSpPr>
            <a:spLocks noGrp="1"/>
          </p:cNvSpPr>
          <p:nvPr>
            <p:ph type="title"/>
          </p:nvPr>
        </p:nvSpPr>
        <p:spPr/>
        <p:txBody>
          <a:bodyPr/>
          <a:p>
            <a:r>
              <a:rPr dirty="0" lang="en-IN" smtClean="0"/>
              <a:t>Example</a:t>
            </a:r>
            <a:endParaRPr dirty="0" lang="en-IN"/>
          </a:p>
        </p:txBody>
      </p:sp>
      <p:pic>
        <p:nvPicPr>
          <p:cNvPr id="2097153" name="Picture 3"/>
          <p:cNvPicPr>
            <a:picLocks noChangeAspect="1" noGrp="1" noChangeArrowheads="1"/>
          </p:cNvPicPr>
          <p:nvPr>
            <p:ph idx="1"/>
          </p:nvPr>
        </p:nvPicPr>
        <p:blipFill>
          <a:blip xmlns:r="http://schemas.openxmlformats.org/officeDocument/2006/relationships" r:embed="rId1"/>
          <a:stretch>
            <a:fillRect/>
          </a:stretch>
        </p:blipFill>
        <p:spPr bwMode="auto">
          <a:xfrm>
            <a:off x="1385992" y="2143116"/>
            <a:ext cx="6372016" cy="4165609"/>
          </a:xfrm>
          <a:prstGeom prst="rect"/>
          <a:noFill/>
          <a:ln>
            <a:noFill/>
          </a:ln>
          <a:effectLst/>
        </p:spPr>
      </p:pic>
      <p:sp>
        <p:nvSpPr>
          <p:cNvPr id="1048609" name="Rectangle 6"/>
          <p:cNvSpPr/>
          <p:nvPr/>
        </p:nvSpPr>
        <p:spPr>
          <a:xfrm>
            <a:off x="539552" y="1628800"/>
            <a:ext cx="7560840" cy="507831"/>
          </a:xfrm>
          <a:prstGeom prst="rect"/>
        </p:spPr>
        <p:txBody>
          <a:bodyPr wrap="square">
            <a:spAutoFit/>
          </a:bodyPr>
          <a:p>
            <a:pPr>
              <a:lnSpc>
                <a:spcPct val="150000"/>
              </a:lnSpc>
            </a:pPr>
            <a:r>
              <a:rPr dirty="0" lang="en-IN">
                <a:latin typeface="Times New Roman" pitchFamily="18" charset="0"/>
                <a:cs typeface="Times New Roman" pitchFamily="18" charset="0"/>
              </a:rPr>
              <a:t>The </a:t>
            </a:r>
            <a:r>
              <a:rPr b="1" dirty="0" lang="en-IN">
                <a:latin typeface="Times New Roman" pitchFamily="18" charset="0"/>
                <a:cs typeface="Times New Roman" pitchFamily="18" charset="0"/>
              </a:rPr>
              <a:t>T</a:t>
            </a:r>
            <a:r>
              <a:rPr b="1" dirty="0" lang="en-IN" smtClean="0">
                <a:latin typeface="Times New Roman" pitchFamily="18" charset="0"/>
                <a:cs typeface="Times New Roman" pitchFamily="18" charset="0"/>
              </a:rPr>
              <a:t>ableData</a:t>
            </a:r>
            <a:r>
              <a:rPr dirty="0" lang="en-IN">
                <a:latin typeface="Times New Roman" pitchFamily="18" charset="0"/>
                <a:cs typeface="Times New Roman" pitchFamily="18" charset="0"/>
              </a:rPr>
              <a:t> property is defined in the corresponding component.ts file.</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IN" smtClean="0"/>
              <a:t>Introduction to Virtual Scrolling</a:t>
            </a:r>
            <a:endParaRPr dirty="0" lang="en-IN"/>
          </a:p>
        </p:txBody>
      </p:sp>
      <p:sp>
        <p:nvSpPr>
          <p:cNvPr id="1048611" name="Content Placeholder 2"/>
          <p:cNvSpPr>
            <a:spLocks noGrp="1"/>
          </p:cNvSpPr>
          <p:nvPr>
            <p:ph idx="1"/>
          </p:nvPr>
        </p:nvSpPr>
        <p:spPr/>
        <p:txBody>
          <a:bodyPr>
            <a:normAutofit/>
          </a:bodyPr>
          <a:p>
            <a:pPr fontAlgn="base" indent="0" marL="114300">
              <a:buNone/>
            </a:pPr>
            <a:r>
              <a:rPr b="1" dirty="0" lang="en-IN"/>
              <a:t>Introducing virtual scrolling</a:t>
            </a:r>
          </a:p>
          <a:p>
            <a:pPr fontAlgn="base"/>
            <a:r>
              <a:rPr dirty="0" lang="en-IN"/>
              <a:t>The Angular CDK provides a </a:t>
            </a:r>
            <a:r>
              <a:rPr dirty="0" lang="en-IN">
                <a:hlinkClick r:id="rId1"/>
              </a:rPr>
              <a:t>scrolling component</a:t>
            </a:r>
            <a:r>
              <a:rPr dirty="0" lang="en-IN"/>
              <a:t>. We’re now going to add it to our plain table in 4 simple </a:t>
            </a:r>
            <a:r>
              <a:rPr dirty="0" lang="en-IN" smtClean="0"/>
              <a:t>steps.</a:t>
            </a:r>
          </a:p>
          <a:p>
            <a:pPr fontAlgn="base" indent="0" marL="114300">
              <a:buNone/>
            </a:pPr>
            <a:r>
              <a:rPr b="1" dirty="0" lang="en-IN" smtClean="0"/>
              <a:t>1. Add </a:t>
            </a:r>
            <a:r>
              <a:rPr b="1" dirty="0" lang="en-IN"/>
              <a:t>the </a:t>
            </a:r>
            <a:r>
              <a:rPr b="1" dirty="0" lang="en-IN" smtClean="0"/>
              <a:t>dependency</a:t>
            </a:r>
          </a:p>
          <a:p>
            <a:pPr indent="0" marL="114300">
              <a:buNone/>
            </a:pPr>
            <a:endParaRPr b="1" dirty="0" lang="en-IN"/>
          </a:p>
          <a:p>
            <a:pPr indent="0" marL="114300">
              <a:buNone/>
            </a:pPr>
            <a:r>
              <a:rPr b="1" dirty="0" lang="en-IN"/>
              <a:t> </a:t>
            </a:r>
            <a:r>
              <a:rPr b="1" dirty="0" lang="en-IN" smtClean="0"/>
              <a:t> </a:t>
            </a:r>
          </a:p>
          <a:p>
            <a:pPr indent="0" marL="114300">
              <a:buNone/>
            </a:pPr>
            <a:r>
              <a:rPr b="1" dirty="0" lang="en-IN" smtClean="0"/>
              <a:t>2</a:t>
            </a:r>
            <a:r>
              <a:rPr b="1" dirty="0" lang="en-IN"/>
              <a:t>. Add </a:t>
            </a:r>
            <a:r>
              <a:rPr b="1" dirty="0" lang="en-IN" smtClean="0"/>
              <a:t>ScrollingModule</a:t>
            </a:r>
          </a:p>
          <a:p>
            <a:pPr indent="0" marL="114300">
              <a:buNone/>
            </a:pPr>
            <a:endParaRPr b="1" dirty="0" lang="en-IN"/>
          </a:p>
          <a:p>
            <a:pPr indent="0" marL="114300">
              <a:buNone/>
            </a:pPr>
            <a:r>
              <a:rPr dirty="0" lang="en-IN"/>
              <a:t/>
            </a:r>
            <a:br>
              <a:rPr dirty="0" lang="en-IN"/>
            </a:br>
            <a:endParaRPr dirty="0" lang="en-IN"/>
          </a:p>
        </p:txBody>
      </p:sp>
      <p:pic>
        <p:nvPicPr>
          <p:cNvPr id="2097154" name="Picture 4"/>
          <p:cNvPicPr>
            <a:picLocks noChangeAspect="1" noChangeArrowheads="1"/>
          </p:cNvPicPr>
          <p:nvPr/>
        </p:nvPicPr>
        <p:blipFill>
          <a:blip xmlns:r="http://schemas.openxmlformats.org/officeDocument/2006/relationships" r:embed="rId2"/>
          <a:srcRect/>
          <a:stretch>
            <a:fillRect/>
          </a:stretch>
        </p:blipFill>
        <p:spPr bwMode="auto">
          <a:xfrm>
            <a:off x="827583" y="3643314"/>
            <a:ext cx="6867525" cy="642942"/>
          </a:xfrm>
          <a:prstGeom prst="rect"/>
          <a:noFill/>
          <a:ln>
            <a:noFill/>
          </a:ln>
          <a:effectLst/>
        </p:spPr>
      </p:pic>
      <p:pic>
        <p:nvPicPr>
          <p:cNvPr id="2097155" name="Picture 5"/>
          <p:cNvPicPr>
            <a:picLocks noChangeAspect="1" noChangeArrowheads="1"/>
          </p:cNvPicPr>
          <p:nvPr/>
        </p:nvPicPr>
        <p:blipFill>
          <a:blip xmlns:r="http://schemas.openxmlformats.org/officeDocument/2006/relationships" r:embed="rId3"/>
          <a:srcRect/>
          <a:stretch>
            <a:fillRect/>
          </a:stretch>
        </p:blipFill>
        <p:spPr bwMode="auto">
          <a:xfrm>
            <a:off x="838447" y="4929197"/>
            <a:ext cx="6876825" cy="1385877"/>
          </a:xfrm>
          <a:prstGeom prst="rect"/>
          <a:noFill/>
          <a:ln>
            <a:noFill/>
          </a:ln>
          <a:effectLst/>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2" name="Content Placeholder 2"/>
          <p:cNvSpPr>
            <a:spLocks noGrp="1"/>
          </p:cNvSpPr>
          <p:nvPr>
            <p:ph idx="1"/>
          </p:nvPr>
        </p:nvSpPr>
        <p:spPr>
          <a:xfrm>
            <a:off x="457200" y="785794"/>
            <a:ext cx="7620000" cy="5615006"/>
          </a:xfrm>
        </p:spPr>
        <p:txBody>
          <a:bodyPr>
            <a:normAutofit/>
          </a:bodyPr>
          <a:p>
            <a:pPr fontAlgn="base"/>
            <a:r>
              <a:rPr b="1" dirty="0" lang="en-IN"/>
              <a:t>3. Add Scrolling Component</a:t>
            </a:r>
          </a:p>
          <a:p>
            <a:pPr fontAlgn="base"/>
            <a:r>
              <a:rPr dirty="0" lang="en-IN"/>
              <a:t>Step 2 is to add the </a:t>
            </a:r>
            <a:r>
              <a:rPr b="1" dirty="0" lang="en-IN"/>
              <a:t>&lt;cdk-virtual-scroll-viewport&gt;</a:t>
            </a:r>
            <a:r>
              <a:rPr dirty="0" lang="en-IN"/>
              <a:t> element around the markup of your table. We need to provide the attribute </a:t>
            </a:r>
            <a:r>
              <a:rPr b="1" dirty="0" lang="en-IN"/>
              <a:t>[itemSize]=”heightOfRowInPx”</a:t>
            </a:r>
            <a:r>
              <a:rPr dirty="0" lang="en-IN"/>
              <a:t> that tells the scrolling component how high each row is.</a:t>
            </a:r>
          </a:p>
          <a:p>
            <a:pPr fontAlgn="base"/>
            <a:r>
              <a:rPr b="1" dirty="0" lang="en-IN"/>
              <a:t>4. replace *ngFor with *cdkVirtualFor</a:t>
            </a:r>
          </a:p>
          <a:p>
            <a:pPr fontAlgn="base"/>
            <a:r>
              <a:rPr dirty="0" lang="en-IN"/>
              <a:t>instead of using </a:t>
            </a:r>
            <a:r>
              <a:rPr b="1" dirty="0" lang="en-IN"/>
              <a:t>*ngFor</a:t>
            </a:r>
            <a:r>
              <a:rPr dirty="0" lang="en-IN"/>
              <a:t> we’re going to use </a:t>
            </a:r>
            <a:r>
              <a:rPr b="1" dirty="0" lang="en-IN"/>
              <a:t>*cdkVirtualFor</a:t>
            </a:r>
            <a:r>
              <a:rPr dirty="0" lang="en-IN"/>
              <a:t> that is needed in order for the virtual scrolling to work as intended.</a:t>
            </a:r>
          </a:p>
          <a:p>
            <a:pPr>
              <a:buNone/>
            </a:pPr>
            <a:r>
              <a:rPr dirty="0" lang="en-IN"/>
              <a:t/>
            </a:r>
            <a:br>
              <a:rPr dirty="0" lang="en-IN"/>
            </a:b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3" name="Title 1"/>
          <p:cNvSpPr>
            <a:spLocks noGrp="1"/>
          </p:cNvSpPr>
          <p:nvPr>
            <p:ph type="title"/>
          </p:nvPr>
        </p:nvSpPr>
        <p:spPr/>
        <p:txBody>
          <a:bodyPr/>
          <a:p>
            <a:r>
              <a:rPr dirty="0" lang="en-IN" smtClean="0"/>
              <a:t>Example</a:t>
            </a:r>
            <a:endParaRPr dirty="0" lang="en-IN"/>
          </a:p>
        </p:txBody>
      </p:sp>
      <p:pic>
        <p:nvPicPr>
          <p:cNvPr id="2097156" name="Picture 2"/>
          <p:cNvPicPr>
            <a:picLocks noChangeAspect="1" noGrp="1" noChangeArrowheads="1"/>
          </p:cNvPicPr>
          <p:nvPr>
            <p:ph idx="1"/>
          </p:nvPr>
        </p:nvPicPr>
        <p:blipFill>
          <a:blip xmlns:r="http://schemas.openxmlformats.org/officeDocument/2006/relationships" r:embed="rId1"/>
          <a:stretch>
            <a:fillRect/>
          </a:stretch>
        </p:blipFill>
        <p:spPr bwMode="auto">
          <a:xfrm>
            <a:off x="1481137" y="1906587"/>
            <a:ext cx="6181725" cy="4095750"/>
          </a:xfrm>
          <a:prstGeom prst="rect"/>
          <a:noFill/>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4" name="Content Placeholder 2"/>
          <p:cNvSpPr>
            <a:spLocks noGrp="1"/>
          </p:cNvSpPr>
          <p:nvPr>
            <p:ph idx="1"/>
          </p:nvPr>
        </p:nvSpPr>
        <p:spPr>
          <a:xfrm>
            <a:off x="457200" y="714356"/>
            <a:ext cx="7620000" cy="5686444"/>
          </a:xfrm>
        </p:spPr>
        <p:txBody>
          <a:bodyPr/>
          <a:p>
            <a:pPr indent="0" marL="114300">
              <a:buNone/>
            </a:pPr>
            <a:r>
              <a:rPr dirty="0" lang="en-IN" smtClean="0"/>
              <a:t>Result..</a:t>
            </a:r>
          </a:p>
          <a:p>
            <a:pPr fontAlgn="base"/>
            <a:r>
              <a:rPr dirty="0" lang="en-IN"/>
              <a:t>If we inspect the DOM changes after introducing the </a:t>
            </a:r>
            <a:r>
              <a:rPr b="1" dirty="0" lang="en-IN"/>
              <a:t>&lt;cdk-virtual-scroll-viewport&gt;</a:t>
            </a:r>
            <a:r>
              <a:rPr dirty="0" lang="en-IN"/>
              <a:t> we see that the browser is removing and adding DOM Nodes as we are scrolling.</a:t>
            </a:r>
          </a:p>
          <a:p>
            <a:pPr indent="0" marL="114300">
              <a:buNone/>
            </a:pPr>
            <a:endParaRPr dirty="0" lang="en-IN"/>
          </a:p>
        </p:txBody>
      </p:sp>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755576" y="3500438"/>
            <a:ext cx="6934200" cy="2677864"/>
          </a:xfrm>
          <a:prstGeom prst="rect"/>
          <a:noFill/>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5" name="Content Placeholder 2"/>
          <p:cNvSpPr>
            <a:spLocks noGrp="1"/>
          </p:cNvSpPr>
          <p:nvPr>
            <p:ph idx="1"/>
          </p:nvPr>
        </p:nvSpPr>
        <p:spPr/>
        <p:txBody>
          <a:bodyPr/>
          <a:p>
            <a:pPr fontAlgn="base" indent="0" marL="114300">
              <a:buNone/>
            </a:pPr>
            <a:r>
              <a:rPr b="1" dirty="0" lang="en-IN"/>
              <a:t>4. Drag and Drop</a:t>
            </a:r>
          </a:p>
          <a:p>
            <a:pPr fontAlgn="base" indent="0" marL="114300">
              <a:buNone/>
            </a:pPr>
            <a:r>
              <a:rPr dirty="0" lang="en-IN" smtClean="0"/>
              <a:t> </a:t>
            </a:r>
            <a:r>
              <a:rPr dirty="0" lang="en-IN"/>
              <a:t> </a:t>
            </a:r>
            <a:r>
              <a:rPr dirty="0" lang="en-IN" smtClean="0"/>
              <a:t>  It </a:t>
            </a:r>
            <a:r>
              <a:rPr dirty="0" lang="en-IN"/>
              <a:t>comes with the feature of automatic rendering.</a:t>
            </a:r>
          </a:p>
          <a:p>
            <a:pPr fontAlgn="base" indent="0" marL="114300">
              <a:buNone/>
            </a:pPr>
            <a:r>
              <a:rPr b="1" dirty="0" lang="en-IN"/>
              <a:t>5.Bundle Budget</a:t>
            </a:r>
          </a:p>
          <a:p>
            <a:pPr fontAlgn="base" indent="0" marL="114300">
              <a:buNone/>
            </a:pPr>
            <a:r>
              <a:rPr dirty="0" lang="en-IN" smtClean="0"/>
              <a:t>  If </a:t>
            </a:r>
            <a:r>
              <a:rPr dirty="0" lang="en-IN"/>
              <a:t>the bundle size is more than 2MB, a warning message </a:t>
            </a:r>
            <a:r>
              <a:rPr dirty="0" lang="en-IN" smtClean="0"/>
              <a:t>provided </a:t>
            </a:r>
            <a:r>
              <a:rPr dirty="0" lang="en-IN"/>
              <a:t>and for above 5MB, an error will be given.</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6" name="Title 1"/>
          <p:cNvSpPr>
            <a:spLocks noGrp="1"/>
          </p:cNvSpPr>
          <p:nvPr>
            <p:ph type="title"/>
          </p:nvPr>
        </p:nvSpPr>
        <p:spPr/>
        <p:txBody>
          <a:bodyPr/>
          <a:p>
            <a:r>
              <a:rPr dirty="0" lang="en-IN" smtClean="0"/>
              <a:t>Animation</a:t>
            </a:r>
            <a:endParaRPr dirty="0" lang="en-IN"/>
          </a:p>
        </p:txBody>
      </p:sp>
      <p:sp>
        <p:nvSpPr>
          <p:cNvPr id="1048617" name="Content Placeholder 2"/>
          <p:cNvSpPr>
            <a:spLocks noGrp="1"/>
          </p:cNvSpPr>
          <p:nvPr>
            <p:ph idx="1"/>
          </p:nvPr>
        </p:nvSpPr>
        <p:spPr/>
        <p:txBody>
          <a:bodyPr/>
          <a:p>
            <a:pPr indent="0" marL="114300">
              <a:lnSpc>
                <a:spcPct val="150000"/>
              </a:lnSpc>
              <a:buNone/>
            </a:pPr>
            <a:r>
              <a:rPr dirty="0" lang="en-IN">
                <a:latin typeface="Times New Roman" pitchFamily="18" charset="0"/>
                <a:cs typeface="Times New Roman" pitchFamily="18" charset="0"/>
              </a:rPr>
              <a:t>Animations add a lot of interaction between the html elements. Animation was available with Angular 2, from Angular 4 onwards animation is no more a part of the @angular/core library, but is a separate package that needs to be imported in app.module.ts</a:t>
            </a:r>
            <a:r>
              <a:rPr dirty="0" lang="en-IN"/>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8" name="Title 1"/>
          <p:cNvSpPr>
            <a:spLocks noGrp="1"/>
          </p:cNvSpPr>
          <p:nvPr>
            <p:ph type="title"/>
          </p:nvPr>
        </p:nvSpPr>
        <p:spPr/>
        <p:txBody>
          <a:bodyPr/>
          <a:p>
            <a:r>
              <a:rPr dirty="0" lang="en-IN" smtClean="0"/>
              <a:t>Introduction to Animation</a:t>
            </a:r>
            <a:endParaRPr dirty="0" lang="en-IN"/>
          </a:p>
        </p:txBody>
      </p:sp>
      <p:sp>
        <p:nvSpPr>
          <p:cNvPr id="1048619" name="Content Placeholder 2"/>
          <p:cNvSpPr>
            <a:spLocks noGrp="1"/>
          </p:cNvSpPr>
          <p:nvPr>
            <p:ph idx="1"/>
          </p:nvPr>
        </p:nvSpPr>
        <p:spPr/>
        <p:txBody>
          <a:bodyPr/>
          <a:p>
            <a:r>
              <a:rPr dirty="0" lang="en-IN"/>
              <a:t>To start with, we need to import the library with the below line of code </a:t>
            </a:r>
            <a:endParaRPr dirty="0" lang="en-IN" smtClean="0"/>
          </a:p>
          <a:p>
            <a:pPr lvl="8"/>
            <a:endParaRPr dirty="0" lang="en-IN" smtClean="0"/>
          </a:p>
          <a:p>
            <a:pPr lvl="8"/>
            <a:endParaRPr dirty="0" lang="en-IN"/>
          </a:p>
          <a:p>
            <a:pPr indent="0" lvl="8" marL="2103120">
              <a:buNone/>
            </a:pPr>
            <a:endParaRPr dirty="0" lang="en-IN" smtClean="0"/>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719014" y="2857496"/>
            <a:ext cx="6909339" cy="785818"/>
          </a:xfrm>
          <a:prstGeom prst="rect"/>
          <a:noFill/>
          <a:ln>
            <a:noFill/>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0" name="Content Placeholder 2"/>
          <p:cNvSpPr>
            <a:spLocks noGrp="1"/>
          </p:cNvSpPr>
          <p:nvPr>
            <p:ph idx="1"/>
          </p:nvPr>
        </p:nvSpPr>
        <p:spPr>
          <a:xfrm>
            <a:off x="457200" y="1142984"/>
            <a:ext cx="7620000" cy="5257816"/>
          </a:xfrm>
        </p:spPr>
        <p:txBody>
          <a:bodyPr/>
          <a:p>
            <a:r>
              <a:rPr dirty="0" lang="en-IN"/>
              <a:t>The </a:t>
            </a:r>
            <a:r>
              <a:rPr b="1" dirty="0" lang="en-IN"/>
              <a:t>BrowserAnimationsModule</a:t>
            </a:r>
            <a:r>
              <a:rPr dirty="0" lang="en-IN"/>
              <a:t> needs to be added to the import array in </a:t>
            </a:r>
            <a:r>
              <a:rPr b="1" dirty="0" lang="en-IN"/>
              <a:t>app.module.ts</a:t>
            </a:r>
            <a:r>
              <a:rPr dirty="0" lang="en-IN"/>
              <a:t> as shown below </a:t>
            </a:r>
            <a:r>
              <a:rPr dirty="0" lang="en-IN" smtClean="0"/>
              <a:t>−</a:t>
            </a:r>
          </a:p>
          <a:p>
            <a:endParaRPr dirty="0" lang="en-IN"/>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1167061" y="2564904"/>
            <a:ext cx="6257925" cy="3257922"/>
          </a:xfrm>
          <a:prstGeom prst="rect"/>
          <a:noFill/>
          <a:ln>
            <a:noFill/>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3" name="Title 1"/>
          <p:cNvSpPr>
            <a:spLocks noGrp="1"/>
          </p:cNvSpPr>
          <p:nvPr>
            <p:ph type="title"/>
          </p:nvPr>
        </p:nvSpPr>
        <p:spPr/>
        <p:txBody>
          <a:bodyPr/>
          <a:p>
            <a:r>
              <a:rPr dirty="0" lang="en-IN" smtClean="0"/>
              <a:t>OBJECTIVE:</a:t>
            </a:r>
            <a:endParaRPr dirty="0" lang="en-IN"/>
          </a:p>
        </p:txBody>
      </p:sp>
      <p:sp>
        <p:nvSpPr>
          <p:cNvPr id="1048594" name="Content Placeholder 2"/>
          <p:cNvSpPr>
            <a:spLocks noGrp="1"/>
          </p:cNvSpPr>
          <p:nvPr>
            <p:ph idx="1"/>
          </p:nvPr>
        </p:nvSpPr>
        <p:spPr/>
        <p:txBody>
          <a:bodyPr/>
          <a:p>
            <a:pPr>
              <a:lnSpc>
                <a:spcPct val="150000"/>
              </a:lnSpc>
              <a:buClrTx/>
              <a:buFont typeface="Wingdings" pitchFamily="2" charset="2"/>
              <a:buChar char="Ø"/>
            </a:pPr>
            <a:r>
              <a:rPr dirty="0" lang="en-IN" smtClean="0"/>
              <a:t> </a:t>
            </a:r>
            <a:r>
              <a:rPr dirty="0" lang="en-IN" smtClean="0">
                <a:latin typeface="Times New Roman" pitchFamily="18" charset="0"/>
                <a:cs typeface="Times New Roman" pitchFamily="18" charset="0"/>
              </a:rPr>
              <a:t>Features of Angular 7</a:t>
            </a:r>
          </a:p>
          <a:p>
            <a:pPr>
              <a:lnSpc>
                <a:spcPct val="150000"/>
              </a:lnSpc>
              <a:buClrTx/>
              <a:buFont typeface="Wingdings" pitchFamily="2" charset="2"/>
              <a:buChar char="Ø"/>
            </a:pPr>
            <a:r>
              <a:rPr dirty="0" lang="en-IN" smtClean="0">
                <a:latin typeface="Times New Roman" pitchFamily="18" charset="0"/>
                <a:cs typeface="Times New Roman" pitchFamily="18" charset="0"/>
              </a:rPr>
              <a:t>Animation</a:t>
            </a:r>
          </a:p>
          <a:p>
            <a:pPr>
              <a:lnSpc>
                <a:spcPct val="150000"/>
              </a:lnSpc>
              <a:buClrTx/>
              <a:buFont typeface="Wingdings" pitchFamily="2" charset="2"/>
              <a:buChar char="Ø"/>
            </a:pPr>
            <a:r>
              <a:rPr dirty="0" lang="en-IN" smtClean="0">
                <a:latin typeface="Times New Roman" pitchFamily="18" charset="0"/>
                <a:cs typeface="Times New Roman" pitchFamily="18" charset="0"/>
              </a:rPr>
              <a:t>Material</a:t>
            </a:r>
          </a:p>
          <a:p>
            <a:pPr>
              <a:lnSpc>
                <a:spcPct val="150000"/>
              </a:lnSpc>
              <a:buClrTx/>
              <a:buFont typeface="Wingdings" pitchFamily="2" charset="2"/>
              <a:buChar char="Ø"/>
            </a:pPr>
            <a:r>
              <a:rPr dirty="0" lang="en-IN" smtClean="0">
                <a:latin typeface="Times New Roman" pitchFamily="18" charset="0"/>
                <a:cs typeface="Times New Roman" pitchFamily="18" charset="0"/>
              </a:rPr>
              <a:t>Guards</a:t>
            </a:r>
            <a:endParaRPr dirty="0" lang="en-IN">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1" name="Title 1"/>
          <p:cNvSpPr>
            <a:spLocks noGrp="1"/>
          </p:cNvSpPr>
          <p:nvPr>
            <p:ph type="title"/>
          </p:nvPr>
        </p:nvSpPr>
        <p:spPr/>
        <p:txBody>
          <a:bodyPr/>
          <a:p>
            <a:r>
              <a:rPr dirty="0" lang="en-IN" smtClean="0"/>
              <a:t>Example</a:t>
            </a:r>
            <a:endParaRPr dirty="0" lang="en-IN"/>
          </a:p>
        </p:txBody>
      </p:sp>
      <p:pic>
        <p:nvPicPr>
          <p:cNvPr id="2097160"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71600" y="1772816"/>
            <a:ext cx="5886450" cy="3933825"/>
          </a:xfrm>
          <a:prstGeom prst="rect"/>
          <a:noFill/>
          <a:ln>
            <a:noFill/>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2" name="Content Placeholder 2"/>
          <p:cNvSpPr>
            <a:spLocks noGrp="1"/>
          </p:cNvSpPr>
          <p:nvPr>
            <p:ph idx="1"/>
          </p:nvPr>
        </p:nvSpPr>
        <p:spPr/>
        <p:txBody>
          <a:bodyPr/>
          <a:p>
            <a:r>
              <a:rPr dirty="0" lang="en-IN"/>
              <a:t>In </a:t>
            </a:r>
            <a:r>
              <a:rPr b="1" dirty="0" lang="en-IN"/>
              <a:t>app.component.html</a:t>
            </a:r>
            <a:r>
              <a:rPr dirty="0" lang="en-IN"/>
              <a:t>, we have added the html elements, which are to be animated</a:t>
            </a:r>
            <a:r>
              <a:rPr dirty="0" lang="en-IN" smtClean="0"/>
              <a:t>.</a:t>
            </a:r>
          </a:p>
          <a:p>
            <a:endParaRPr dirty="0" lang="en-IN" smtClean="0"/>
          </a:p>
          <a:p>
            <a:endParaRPr dirty="0" lang="en-IN"/>
          </a:p>
          <a:p>
            <a:endParaRPr dirty="0" lang="en-IN" smtClean="0"/>
          </a:p>
          <a:p>
            <a:endParaRPr dirty="0" lang="en-IN"/>
          </a:p>
          <a:p>
            <a:r>
              <a:rPr dirty="0" lang="en-IN"/>
              <a:t>Let us now see the </a:t>
            </a:r>
            <a:r>
              <a:rPr b="1" dirty="0" lang="en-IN"/>
              <a:t>app.component.ts</a:t>
            </a:r>
            <a:r>
              <a:rPr dirty="0" lang="en-IN"/>
              <a:t> where the animation is defined.</a:t>
            </a:r>
          </a:p>
        </p:txBody>
      </p:sp>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1259632" y="2564904"/>
            <a:ext cx="5705475" cy="1209675"/>
          </a:xfrm>
          <a:prstGeom prst="rect"/>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3" name="Title 1"/>
          <p:cNvSpPr>
            <a:spLocks noGrp="1"/>
          </p:cNvSpPr>
          <p:nvPr>
            <p:ph type="title"/>
          </p:nvPr>
        </p:nvSpPr>
        <p:spPr/>
        <p:txBody>
          <a:bodyPr/>
          <a:p>
            <a:r>
              <a:rPr dirty="0" lang="en-IN" smtClean="0"/>
              <a:t>Example</a:t>
            </a:r>
            <a:endParaRPr dirty="0" lang="en-IN"/>
          </a:p>
        </p:txBody>
      </p:sp>
      <p:pic>
        <p:nvPicPr>
          <p:cNvPr id="209716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043608" y="1556792"/>
            <a:ext cx="5904656" cy="4653508"/>
          </a:xfrm>
          <a:prstGeom prst="rect"/>
          <a:noFill/>
          <a:ln>
            <a:no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4" name="Content Placeholder 2"/>
          <p:cNvSpPr>
            <a:spLocks noGrp="1"/>
          </p:cNvSpPr>
          <p:nvPr>
            <p:ph idx="1"/>
          </p:nvPr>
        </p:nvSpPr>
        <p:spPr>
          <a:xfrm>
            <a:off x="457200" y="571480"/>
            <a:ext cx="7620000" cy="5829320"/>
          </a:xfrm>
        </p:spPr>
        <p:txBody>
          <a:bodyPr/>
          <a:p>
            <a:r>
              <a:rPr dirty="0" lang="en-IN"/>
              <a:t>We have to import the animation function that is to be used in the .ts </a:t>
            </a:r>
            <a:r>
              <a:rPr dirty="0" lang="en-IN" smtClean="0"/>
              <a:t>file </a:t>
            </a:r>
            <a:r>
              <a:rPr dirty="0" lang="en-IN"/>
              <a:t>as shown above</a:t>
            </a:r>
            <a:r>
              <a:rPr dirty="0" lang="en-IN" smtClean="0"/>
              <a:t>.</a:t>
            </a:r>
          </a:p>
          <a:p>
            <a:pPr indent="0" marL="114300">
              <a:buNone/>
            </a:pPr>
            <a:r>
              <a:rPr dirty="0" lang="en-IN" smtClean="0"/>
              <a:t>Here </a:t>
            </a:r>
            <a:r>
              <a:rPr dirty="0" lang="en-IN"/>
              <a:t>we have imported trigger, state, style, transition, and animate from @angular/animations.</a:t>
            </a:r>
          </a:p>
          <a:p>
            <a:pPr indent="0" marL="114300">
              <a:buNone/>
            </a:pPr>
            <a:r>
              <a:rPr dirty="0" lang="en-IN" smtClean="0"/>
              <a:t>    </a:t>
            </a:r>
          </a:p>
          <a:p>
            <a:pPr indent="0" marL="114300">
              <a:buNone/>
            </a:pPr>
            <a:r>
              <a:rPr dirty="0" lang="en-IN" smtClean="0"/>
              <a:t>Now</a:t>
            </a:r>
            <a:r>
              <a:rPr dirty="0" lang="en-IN"/>
              <a:t>, we will add the animations property to the @Component () decorator −</a:t>
            </a:r>
          </a:p>
          <a:p>
            <a:endParaRPr dirty="0" lang="en-IN"/>
          </a:p>
        </p:txBody>
      </p:sp>
      <p:pic>
        <p:nvPicPr>
          <p:cNvPr id="2097163" name="Picture 2"/>
          <p:cNvPicPr>
            <a:picLocks noChangeAspect="1" noChangeArrowheads="1"/>
          </p:cNvPicPr>
          <p:nvPr/>
        </p:nvPicPr>
        <p:blipFill>
          <a:blip xmlns:r="http://schemas.openxmlformats.org/officeDocument/2006/relationships" r:embed="rId1"/>
          <a:srcRect/>
          <a:stretch>
            <a:fillRect/>
          </a:stretch>
        </p:blipFill>
        <p:spPr bwMode="auto">
          <a:xfrm>
            <a:off x="1214414" y="3357562"/>
            <a:ext cx="6128113" cy="514350"/>
          </a:xfrm>
          <a:prstGeom prst="rect"/>
          <a:noFill/>
          <a:ln>
            <a:noFill/>
          </a:ln>
          <a:effectLst/>
        </p:spPr>
      </p:pic>
      <p:pic>
        <p:nvPicPr>
          <p:cNvPr id="2097164" name="Picture 3"/>
          <p:cNvPicPr>
            <a:picLocks noChangeAspect="1" noChangeArrowheads="1"/>
          </p:cNvPicPr>
          <p:nvPr/>
        </p:nvPicPr>
        <p:blipFill>
          <a:blip xmlns:r="http://schemas.openxmlformats.org/officeDocument/2006/relationships" r:embed="rId2"/>
          <a:srcRect/>
          <a:stretch>
            <a:fillRect/>
          </a:stretch>
        </p:blipFill>
        <p:spPr bwMode="auto">
          <a:xfrm>
            <a:off x="1214414" y="4786322"/>
            <a:ext cx="6120680" cy="1643074"/>
          </a:xfrm>
          <a:prstGeom prst="rect"/>
          <a:noFill/>
          <a:ln>
            <a:noFill/>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5" name="Content Placeholder 2"/>
          <p:cNvSpPr>
            <a:spLocks noGrp="1"/>
          </p:cNvSpPr>
          <p:nvPr>
            <p:ph idx="1"/>
          </p:nvPr>
        </p:nvSpPr>
        <p:spPr>
          <a:xfrm>
            <a:off x="480467" y="714356"/>
            <a:ext cx="7620000" cy="5712166"/>
          </a:xfrm>
        </p:spPr>
        <p:txBody>
          <a:bodyPr/>
          <a:p>
            <a:r>
              <a:rPr dirty="0" lang="en-IN"/>
              <a:t>Let us now see the .html file to see how the transition function works </a:t>
            </a:r>
            <a:r>
              <a:rPr dirty="0" lang="en-IN" smtClean="0"/>
              <a:t>−</a:t>
            </a:r>
          </a:p>
          <a:p>
            <a:endParaRPr dirty="0" lang="en-IN"/>
          </a:p>
          <a:p>
            <a:endParaRPr dirty="0" lang="en-IN" smtClean="0"/>
          </a:p>
          <a:p>
            <a:endParaRPr dirty="0" lang="en-IN"/>
          </a:p>
          <a:p>
            <a:r>
              <a:rPr dirty="0" lang="en-IN"/>
              <a:t>There is a style property added in the @component directive, which centrally aligns the div. Let us consider the following example to understand the same </a:t>
            </a:r>
            <a:r>
              <a:rPr dirty="0" lang="en-IN" smtClean="0"/>
              <a:t>−</a:t>
            </a:r>
          </a:p>
          <a:p>
            <a:endParaRPr dirty="0" lang="en-IN" smtClean="0"/>
          </a:p>
          <a:p>
            <a:endParaRPr dirty="0" lang="en-IN"/>
          </a:p>
        </p:txBody>
      </p:sp>
      <p:pic>
        <p:nvPicPr>
          <p:cNvPr id="2097165" name="Picture 2"/>
          <p:cNvPicPr>
            <a:picLocks noChangeAspect="1" noChangeArrowheads="1"/>
          </p:cNvPicPr>
          <p:nvPr/>
        </p:nvPicPr>
        <p:blipFill>
          <a:blip xmlns:r="http://schemas.openxmlformats.org/officeDocument/2006/relationships" r:embed="rId1"/>
          <a:srcRect/>
          <a:stretch>
            <a:fillRect/>
          </a:stretch>
        </p:blipFill>
        <p:spPr bwMode="auto">
          <a:xfrm>
            <a:off x="1500166" y="2000240"/>
            <a:ext cx="5715040" cy="928693"/>
          </a:xfrm>
          <a:prstGeom prst="rect"/>
          <a:noFill/>
          <a:ln>
            <a:noFill/>
          </a:ln>
          <a:effectLst/>
        </p:spPr>
      </p:pic>
      <p:pic>
        <p:nvPicPr>
          <p:cNvPr id="2097166" name="Picture 3"/>
          <p:cNvPicPr>
            <a:picLocks noChangeAspect="1" noChangeArrowheads="1"/>
          </p:cNvPicPr>
          <p:nvPr/>
        </p:nvPicPr>
        <p:blipFill>
          <a:blip xmlns:r="http://schemas.openxmlformats.org/officeDocument/2006/relationships" r:embed="rId2"/>
          <a:srcRect/>
          <a:stretch>
            <a:fillRect/>
          </a:stretch>
        </p:blipFill>
        <p:spPr bwMode="auto">
          <a:xfrm>
            <a:off x="1500166" y="4929198"/>
            <a:ext cx="5688632" cy="1734287"/>
          </a:xfrm>
          <a:prstGeom prst="rect"/>
          <a:noFill/>
          <a:ln>
            <a:noFill/>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6" name="Content Placeholder 2"/>
          <p:cNvSpPr>
            <a:spLocks noGrp="1"/>
          </p:cNvSpPr>
          <p:nvPr>
            <p:ph idx="1"/>
          </p:nvPr>
        </p:nvSpPr>
        <p:spPr>
          <a:xfrm>
            <a:off x="457200" y="571480"/>
            <a:ext cx="7620000" cy="5829320"/>
          </a:xfrm>
        </p:spPr>
        <p:txBody>
          <a:bodyPr/>
          <a:p>
            <a:r>
              <a:rPr dirty="0" lang="en-IN"/>
              <a:t>Here, a special character [``] is used to add styles to the html element, if any. For the div, we have given the animation name defined in the </a:t>
            </a:r>
            <a:r>
              <a:rPr b="1" dirty="0" lang="en-IN"/>
              <a:t>app.component.ts</a:t>
            </a:r>
            <a:r>
              <a:rPr dirty="0" lang="en-IN"/>
              <a:t> file.</a:t>
            </a:r>
          </a:p>
          <a:p>
            <a:r>
              <a:rPr dirty="0" lang="en-IN"/>
              <a:t>On the click of a button it calls the animate function, which is defined in the </a:t>
            </a:r>
            <a:r>
              <a:rPr b="1" dirty="0" lang="en-IN"/>
              <a:t>app.component.ts</a:t>
            </a:r>
            <a:r>
              <a:rPr dirty="0" lang="en-IN"/>
              <a:t> file as follows −</a:t>
            </a:r>
          </a:p>
          <a:p>
            <a:endParaRPr dirty="0" lang="en-IN"/>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1187624" y="4071942"/>
            <a:ext cx="6048672" cy="1949346"/>
          </a:xfrm>
          <a:prstGeom prst="rect"/>
          <a:noFill/>
          <a:ln>
            <a:noFill/>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7" name="Content Placeholder 2"/>
          <p:cNvSpPr>
            <a:spLocks noGrp="1"/>
          </p:cNvSpPr>
          <p:nvPr>
            <p:ph idx="1"/>
          </p:nvPr>
        </p:nvSpPr>
        <p:spPr/>
        <p:txBody>
          <a:bodyPr/>
          <a:p>
            <a:r>
              <a:rPr dirty="0" lang="en-IN"/>
              <a:t>This is how the output in the browser </a:t>
            </a:r>
            <a:r>
              <a:rPr b="1" dirty="0" lang="en-IN"/>
              <a:t>(http://localhost:4200/)</a:t>
            </a:r>
            <a:r>
              <a:rPr dirty="0" lang="en-IN"/>
              <a:t> will look like </a:t>
            </a:r>
            <a:r>
              <a:rPr dirty="0" lang="en-IN" smtClean="0"/>
              <a:t>−</a:t>
            </a:r>
          </a:p>
          <a:p>
            <a:endParaRPr dirty="0" lang="en-IN"/>
          </a:p>
        </p:txBody>
      </p:sp>
      <p:pic>
        <p:nvPicPr>
          <p:cNvPr id="2097168" name="Picture 2"/>
          <p:cNvPicPr>
            <a:picLocks noChangeAspect="1" noChangeArrowheads="1"/>
          </p:cNvPicPr>
          <p:nvPr/>
        </p:nvPicPr>
        <p:blipFill>
          <a:blip xmlns:r="http://schemas.openxmlformats.org/officeDocument/2006/relationships" r:embed="rId1"/>
          <a:srcRect/>
          <a:stretch>
            <a:fillRect/>
          </a:stretch>
        </p:blipFill>
        <p:spPr bwMode="auto">
          <a:xfrm>
            <a:off x="1619672" y="2924944"/>
            <a:ext cx="1076325" cy="2095500"/>
          </a:xfrm>
          <a:prstGeom prst="rect"/>
          <a:noFill/>
          <a:ln>
            <a:noFill/>
          </a:ln>
          <a:effectLst/>
        </p:spPr>
      </p:pic>
      <p:pic>
        <p:nvPicPr>
          <p:cNvPr id="2097169" name="Picture 3"/>
          <p:cNvPicPr>
            <a:picLocks noChangeAspect="1" noChangeArrowheads="1"/>
          </p:cNvPicPr>
          <p:nvPr/>
        </p:nvPicPr>
        <p:blipFill>
          <a:blip xmlns:r="http://schemas.openxmlformats.org/officeDocument/2006/relationships" r:embed="rId2"/>
          <a:srcRect/>
          <a:stretch>
            <a:fillRect/>
          </a:stretch>
        </p:blipFill>
        <p:spPr bwMode="auto">
          <a:xfrm>
            <a:off x="4932040" y="2953518"/>
            <a:ext cx="1656184" cy="2066925"/>
          </a:xfrm>
          <a:prstGeom prst="rect"/>
          <a:noFill/>
          <a:ln>
            <a:noFill/>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8" name="Title 1"/>
          <p:cNvSpPr>
            <a:spLocks noGrp="1"/>
          </p:cNvSpPr>
          <p:nvPr>
            <p:ph type="title"/>
          </p:nvPr>
        </p:nvSpPr>
        <p:spPr/>
        <p:txBody>
          <a:bodyPr/>
          <a:p>
            <a:r>
              <a:rPr dirty="0" lang="en-IN" smtClean="0"/>
              <a:t>Materials</a:t>
            </a:r>
            <a:endParaRPr dirty="0" lang="en-IN"/>
          </a:p>
        </p:txBody>
      </p:sp>
      <p:sp>
        <p:nvSpPr>
          <p:cNvPr id="1048629" name="Content Placeholder 2"/>
          <p:cNvSpPr>
            <a:spLocks noGrp="1"/>
          </p:cNvSpPr>
          <p:nvPr>
            <p:ph idx="1"/>
          </p:nvPr>
        </p:nvSpPr>
        <p:spPr/>
        <p:txBody>
          <a:bodyPr>
            <a:normAutofit fontScale="96429" lnSpcReduction="20000"/>
          </a:bodyPr>
          <a:p>
            <a:r>
              <a:rPr dirty="0" lang="en-IN"/>
              <a:t>Materials offer a lot of built-in modules for your project. Features such as autocomplete, </a:t>
            </a:r>
            <a:r>
              <a:rPr dirty="0" lang="en-IN" smtClean="0"/>
              <a:t>date picker, </a:t>
            </a:r>
            <a:r>
              <a:rPr dirty="0" lang="en-IN"/>
              <a:t>slider, menus, grids, and toolbar are available for use with materials in Angular 7</a:t>
            </a:r>
            <a:r>
              <a:rPr dirty="0" lang="en-IN" smtClean="0"/>
              <a:t>.</a:t>
            </a:r>
          </a:p>
          <a:p>
            <a:r>
              <a:rPr dirty="0" lang="en-IN"/>
              <a:t>To use materials, we need to import the package. Angular 2 also has all the above features but they are available as part of the </a:t>
            </a:r>
            <a:r>
              <a:rPr b="1" dirty="0" lang="en-IN"/>
              <a:t>@angular/core module</a:t>
            </a:r>
            <a:r>
              <a:rPr dirty="0" lang="en-IN"/>
              <a:t>. From Angular 4, Materials module has been made available with a separate module @angular/materials. This helps the user to import only the required materials in their project</a:t>
            </a:r>
            <a:r>
              <a:rPr dirty="0" lang="en-IN" smtClean="0"/>
              <a:t>.</a:t>
            </a:r>
          </a:p>
          <a:p>
            <a:r>
              <a:rPr dirty="0" lang="en-IN"/>
              <a:t>Following is the command to add materials to your project </a:t>
            </a:r>
            <a:r>
              <a:rPr dirty="0" lang="en-IN" smtClean="0"/>
              <a:t>−</a:t>
            </a:r>
          </a:p>
          <a:p>
            <a:endParaRPr dirty="0" lang="en-IN"/>
          </a:p>
        </p:txBody>
      </p:sp>
      <p:pic>
        <p:nvPicPr>
          <p:cNvPr id="2097170" name="Picture 2"/>
          <p:cNvPicPr>
            <a:picLocks noChangeAspect="1" noChangeArrowheads="1"/>
          </p:cNvPicPr>
          <p:nvPr/>
        </p:nvPicPr>
        <p:blipFill>
          <a:blip xmlns:r="http://schemas.openxmlformats.org/officeDocument/2006/relationships" r:embed="rId1"/>
          <a:srcRect/>
          <a:stretch>
            <a:fillRect/>
          </a:stretch>
        </p:blipFill>
        <p:spPr bwMode="auto">
          <a:xfrm>
            <a:off x="1475656" y="6000768"/>
            <a:ext cx="5400600" cy="452568"/>
          </a:xfrm>
          <a:prstGeom prst="rect"/>
          <a:noFill/>
          <a:ln>
            <a:noFill/>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0" name="Content Placeholder 2"/>
          <p:cNvSpPr>
            <a:spLocks noGrp="1"/>
          </p:cNvSpPr>
          <p:nvPr>
            <p:ph idx="1"/>
          </p:nvPr>
        </p:nvSpPr>
        <p:spPr>
          <a:xfrm>
            <a:off x="457200" y="857232"/>
            <a:ext cx="7620000" cy="5543568"/>
          </a:xfrm>
        </p:spPr>
        <p:txBody>
          <a:bodyPr/>
          <a:p>
            <a:r>
              <a:rPr dirty="0" lang="en-IN"/>
              <a:t>We will now import the modules in the parent module - </a:t>
            </a:r>
            <a:r>
              <a:rPr b="1" dirty="0" lang="en-IN"/>
              <a:t>app.module.ts</a:t>
            </a:r>
            <a:r>
              <a:rPr dirty="0" lang="en-IN"/>
              <a:t> as shown below</a:t>
            </a:r>
            <a:r>
              <a:rPr dirty="0" lang="en-IN" smtClean="0"/>
              <a:t>.</a:t>
            </a:r>
          </a:p>
          <a:p>
            <a:endParaRPr dirty="0" lang="en-IN"/>
          </a:p>
        </p:txBody>
      </p:sp>
      <p:pic>
        <p:nvPicPr>
          <p:cNvPr id="2097171" name="Picture 2"/>
          <p:cNvPicPr>
            <a:picLocks noChangeAspect="1" noChangeArrowheads="1"/>
          </p:cNvPicPr>
          <p:nvPr/>
        </p:nvPicPr>
        <p:blipFill>
          <a:blip xmlns:r="http://schemas.openxmlformats.org/officeDocument/2006/relationships" r:embed="rId1"/>
          <a:srcRect/>
          <a:stretch>
            <a:fillRect/>
          </a:stretch>
        </p:blipFill>
        <p:spPr bwMode="auto">
          <a:xfrm>
            <a:off x="1214414" y="2331756"/>
            <a:ext cx="6696744" cy="4526244"/>
          </a:xfrm>
          <a:prstGeom prst="rect"/>
          <a:noFill/>
          <a:ln>
            <a:noFill/>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1" name="Content Placeholder 2"/>
          <p:cNvSpPr>
            <a:spLocks noGrp="1"/>
          </p:cNvSpPr>
          <p:nvPr>
            <p:ph idx="1"/>
          </p:nvPr>
        </p:nvSpPr>
        <p:spPr>
          <a:xfrm>
            <a:off x="457199" y="857232"/>
            <a:ext cx="7620000" cy="5400693"/>
          </a:xfrm>
        </p:spPr>
        <p:txBody>
          <a:bodyPr/>
          <a:p>
            <a:r>
              <a:rPr dirty="0" lang="en-IN"/>
              <a:t>In the above file, we have imported the following modules from </a:t>
            </a:r>
            <a:r>
              <a:rPr b="1" dirty="0" lang="en-IN"/>
              <a:t>@angular/materials</a:t>
            </a:r>
            <a:r>
              <a:rPr dirty="0" lang="en-IN" smtClean="0"/>
              <a:t>.</a:t>
            </a:r>
          </a:p>
          <a:p>
            <a:endParaRPr dirty="0" lang="en-IN"/>
          </a:p>
          <a:p>
            <a:endParaRPr dirty="0" lang="en-IN" smtClean="0"/>
          </a:p>
          <a:p>
            <a:pPr indent="0" marL="114300">
              <a:buNone/>
            </a:pPr>
            <a:endParaRPr dirty="0" lang="en-IN" smtClean="0"/>
          </a:p>
          <a:p>
            <a:r>
              <a:rPr dirty="0" lang="en-IN"/>
              <a:t>And the same is used in the imports array as shown below </a:t>
            </a:r>
            <a:r>
              <a:rPr dirty="0" lang="en-IN" smtClean="0"/>
              <a:t>−</a:t>
            </a:r>
          </a:p>
          <a:p>
            <a:endParaRPr dirty="0" lang="en-IN" smtClean="0"/>
          </a:p>
          <a:p>
            <a:endParaRPr dirty="0" lang="en-IN"/>
          </a:p>
        </p:txBody>
      </p:sp>
      <p:pic>
        <p:nvPicPr>
          <p:cNvPr id="2097172" name="Picture 2"/>
          <p:cNvPicPr>
            <a:picLocks noChangeAspect="1" noChangeArrowheads="1"/>
          </p:cNvPicPr>
          <p:nvPr/>
        </p:nvPicPr>
        <p:blipFill>
          <a:blip xmlns:r="http://schemas.openxmlformats.org/officeDocument/2006/relationships" r:embed="rId1"/>
          <a:srcRect/>
          <a:stretch>
            <a:fillRect/>
          </a:stretch>
        </p:blipFill>
        <p:spPr bwMode="auto">
          <a:xfrm>
            <a:off x="785786" y="2500306"/>
            <a:ext cx="6552728" cy="857256"/>
          </a:xfrm>
          <a:prstGeom prst="rect"/>
          <a:noFill/>
          <a:ln>
            <a:noFill/>
          </a:ln>
          <a:effectLst/>
        </p:spPr>
      </p:pic>
      <p:pic>
        <p:nvPicPr>
          <p:cNvPr id="2097173" name="Picture 3"/>
          <p:cNvPicPr>
            <a:picLocks noChangeAspect="1" noChangeArrowheads="1"/>
          </p:cNvPicPr>
          <p:nvPr/>
        </p:nvPicPr>
        <p:blipFill>
          <a:blip xmlns:r="http://schemas.openxmlformats.org/officeDocument/2006/relationships" r:embed="rId2"/>
          <a:srcRect/>
          <a:stretch>
            <a:fillRect/>
          </a:stretch>
        </p:blipFill>
        <p:spPr bwMode="auto">
          <a:xfrm>
            <a:off x="785786" y="4857760"/>
            <a:ext cx="6572296" cy="1451560"/>
          </a:xfrm>
          <a:prstGeom prst="rect"/>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5" name="Title 1"/>
          <p:cNvSpPr>
            <a:spLocks noGrp="1"/>
          </p:cNvSpPr>
          <p:nvPr>
            <p:ph type="title"/>
          </p:nvPr>
        </p:nvSpPr>
        <p:spPr/>
        <p:txBody>
          <a:bodyPr/>
          <a:p>
            <a:r>
              <a:rPr dirty="0" lang="en-IN" smtClean="0"/>
              <a:t>What is Angular 7?</a:t>
            </a:r>
            <a:endParaRPr dirty="0" lang="en-IN"/>
          </a:p>
        </p:txBody>
      </p:sp>
      <p:sp>
        <p:nvSpPr>
          <p:cNvPr id="1048596" name="Content Placeholder 2"/>
          <p:cNvSpPr>
            <a:spLocks noGrp="1"/>
          </p:cNvSpPr>
          <p:nvPr>
            <p:ph idx="1"/>
          </p:nvPr>
        </p:nvSpPr>
        <p:spPr/>
        <p:txBody>
          <a:bodyPr>
            <a:normAutofit fontScale="96429" lnSpcReduction="20000"/>
          </a:bodyPr>
          <a:p>
            <a:pPr>
              <a:lnSpc>
                <a:spcPct val="150000"/>
              </a:lnSpc>
            </a:pPr>
            <a:r>
              <a:rPr dirty="0" lang="en-IN">
                <a:latin typeface="Times New Roman" pitchFamily="18" charset="0"/>
                <a:cs typeface="Times New Roman" pitchFamily="18" charset="0"/>
              </a:rPr>
              <a:t>Angular is a framework to build a web application, which is becoming popular because of its unique features and ease to build an application. Angular 7 is an open source framework developed by Google. It completely relies on HTML and </a:t>
            </a:r>
            <a:r>
              <a:rPr dirty="0" lang="en-IN" smtClean="0">
                <a:latin typeface="Times New Roman" pitchFamily="18" charset="0"/>
                <a:cs typeface="Times New Roman" pitchFamily="18" charset="0"/>
              </a:rPr>
              <a:t>JavaScript. </a:t>
            </a:r>
            <a:r>
              <a:rPr dirty="0" lang="en-IN">
                <a:latin typeface="Times New Roman" pitchFamily="18" charset="0"/>
                <a:cs typeface="Times New Roman" pitchFamily="18" charset="0"/>
              </a:rPr>
              <a:t>It converts a static HTML page into dynamic HTML page.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2" name="Content Placeholder 2"/>
          <p:cNvSpPr>
            <a:spLocks noGrp="1"/>
          </p:cNvSpPr>
          <p:nvPr>
            <p:ph idx="1"/>
          </p:nvPr>
        </p:nvSpPr>
        <p:spPr>
          <a:xfrm>
            <a:off x="457200" y="642918"/>
            <a:ext cx="7620000" cy="5757882"/>
          </a:xfrm>
        </p:spPr>
        <p:txBody>
          <a:bodyPr/>
          <a:p>
            <a:r>
              <a:rPr dirty="0" lang="en-IN"/>
              <a:t>The app.component.ts is as shown below </a:t>
            </a:r>
            <a:r>
              <a:rPr dirty="0" lang="en-IN" smtClean="0"/>
              <a:t>−</a:t>
            </a:r>
          </a:p>
          <a:p>
            <a:endParaRPr dirty="0" lang="en-IN"/>
          </a:p>
          <a:p>
            <a:endParaRPr dirty="0" lang="en-IN" smtClean="0"/>
          </a:p>
          <a:p>
            <a:endParaRPr dirty="0" lang="en-IN"/>
          </a:p>
          <a:p>
            <a:endParaRPr dirty="0" lang="en-IN" smtClean="0"/>
          </a:p>
          <a:p>
            <a:endParaRPr dirty="0" lang="en-IN"/>
          </a:p>
          <a:p>
            <a:endParaRPr dirty="0" lang="en-IN" smtClean="0"/>
          </a:p>
          <a:p>
            <a:r>
              <a:rPr dirty="0" lang="en-IN"/>
              <a:t>Let us now add the material-css support in </a:t>
            </a:r>
            <a:r>
              <a:rPr b="1" dirty="0" lang="en-IN"/>
              <a:t>styles.css</a:t>
            </a:r>
            <a:r>
              <a:rPr dirty="0" lang="en-IN" smtClean="0"/>
              <a:t>.</a:t>
            </a:r>
          </a:p>
          <a:p>
            <a:endParaRPr dirty="0" lang="en-IN" smtClean="0"/>
          </a:p>
          <a:p>
            <a:endParaRPr dirty="0" lang="en-IN"/>
          </a:p>
        </p:txBody>
      </p:sp>
      <p:pic>
        <p:nvPicPr>
          <p:cNvPr id="2097174" name="Picture 3"/>
          <p:cNvPicPr>
            <a:picLocks noChangeAspect="1" noChangeArrowheads="1"/>
          </p:cNvPicPr>
          <p:nvPr/>
        </p:nvPicPr>
        <p:blipFill>
          <a:blip xmlns:r="http://schemas.openxmlformats.org/officeDocument/2006/relationships" r:embed="rId1"/>
          <a:srcRect/>
          <a:stretch>
            <a:fillRect/>
          </a:stretch>
        </p:blipFill>
        <p:spPr bwMode="auto">
          <a:xfrm>
            <a:off x="1071538" y="1785926"/>
            <a:ext cx="6429420" cy="1928825"/>
          </a:xfrm>
          <a:prstGeom prst="rect"/>
          <a:noFill/>
          <a:ln>
            <a:noFill/>
          </a:ln>
          <a:effectLst/>
        </p:spPr>
      </p:pic>
      <p:pic>
        <p:nvPicPr>
          <p:cNvPr id="2097175" name="Picture 4"/>
          <p:cNvPicPr>
            <a:picLocks noChangeAspect="1" noChangeArrowheads="1"/>
          </p:cNvPicPr>
          <p:nvPr/>
        </p:nvPicPr>
        <p:blipFill>
          <a:blip xmlns:r="http://schemas.openxmlformats.org/officeDocument/2006/relationships" r:embed="rId2"/>
          <a:srcRect/>
          <a:stretch>
            <a:fillRect/>
          </a:stretch>
        </p:blipFill>
        <p:spPr bwMode="auto">
          <a:xfrm>
            <a:off x="1000100" y="5357826"/>
            <a:ext cx="6552728" cy="787549"/>
          </a:xfrm>
          <a:prstGeom prst="rect"/>
          <a:noFill/>
          <a:ln>
            <a:noFill/>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3" name="Content Placeholder 2"/>
          <p:cNvSpPr>
            <a:spLocks noGrp="1"/>
          </p:cNvSpPr>
          <p:nvPr>
            <p:ph idx="1"/>
          </p:nvPr>
        </p:nvSpPr>
        <p:spPr>
          <a:xfrm>
            <a:off x="457200" y="714356"/>
            <a:ext cx="7620000" cy="5686444"/>
          </a:xfrm>
        </p:spPr>
        <p:txBody>
          <a:bodyPr/>
          <a:p>
            <a:r>
              <a:rPr dirty="0" lang="en-IN"/>
              <a:t>To add menu, </a:t>
            </a:r>
            <a:r>
              <a:rPr b="1" dirty="0" lang="en-IN"/>
              <a:t>&lt;mat-menu&gt;&lt;/mat-menu&gt;</a:t>
            </a:r>
            <a:r>
              <a:rPr dirty="0" lang="en-IN"/>
              <a:t> is used. The </a:t>
            </a:r>
            <a:r>
              <a:rPr b="1" dirty="0" lang="en-IN"/>
              <a:t>file</a:t>
            </a:r>
            <a:r>
              <a:rPr dirty="0" lang="en-IN"/>
              <a:t> and </a:t>
            </a:r>
            <a:r>
              <a:rPr b="1" dirty="0" lang="en-IN"/>
              <a:t>Save As</a:t>
            </a:r>
            <a:r>
              <a:rPr dirty="0" lang="en-IN"/>
              <a:t> items are added to the button under mat-menu. There is a main button added </a:t>
            </a:r>
            <a:r>
              <a:rPr b="1" dirty="0" lang="en-IN"/>
              <a:t>Menu</a:t>
            </a:r>
            <a:r>
              <a:rPr dirty="0" lang="en-IN"/>
              <a:t>. The reference of the same is given the </a:t>
            </a:r>
            <a:r>
              <a:rPr b="1" dirty="0" lang="en-IN"/>
              <a:t>&lt;mat-menu&gt;</a:t>
            </a:r>
            <a:r>
              <a:rPr dirty="0" lang="en-IN"/>
              <a:t> by using </a:t>
            </a:r>
            <a:r>
              <a:rPr b="1" dirty="0" lang="en-IN"/>
              <a:t>[matMenuTriggerFor]="menu"</a:t>
            </a:r>
            <a:r>
              <a:rPr dirty="0" lang="en-IN"/>
              <a:t> and using the menu with </a:t>
            </a:r>
            <a:r>
              <a:rPr b="1" dirty="0" lang="en-IN"/>
              <a:t># in&lt;mat-menu</a:t>
            </a:r>
            <a:r>
              <a:rPr b="1" dirty="0" lang="en-IN" smtClean="0"/>
              <a:t>&gt;</a:t>
            </a:r>
            <a:r>
              <a:rPr dirty="0" lang="en-IN" smtClean="0"/>
              <a:t>.</a:t>
            </a:r>
          </a:p>
          <a:p>
            <a:r>
              <a:rPr dirty="0" lang="en-IN"/>
              <a:t>The below image is displayed in the browser −</a:t>
            </a:r>
            <a:endParaRPr dirty="0" lang="en-IN" smtClean="0"/>
          </a:p>
          <a:p>
            <a:endParaRPr dirty="0" lang="en-IN"/>
          </a:p>
        </p:txBody>
      </p:sp>
      <p:pic>
        <p:nvPicPr>
          <p:cNvPr id="2097176" name="Picture 2"/>
          <p:cNvPicPr>
            <a:picLocks noChangeAspect="1" noChangeArrowheads="1"/>
          </p:cNvPicPr>
          <p:nvPr/>
        </p:nvPicPr>
        <p:blipFill>
          <a:blip xmlns:r="http://schemas.openxmlformats.org/officeDocument/2006/relationships" r:embed="rId1"/>
          <a:srcRect/>
          <a:stretch>
            <a:fillRect/>
          </a:stretch>
        </p:blipFill>
        <p:spPr bwMode="auto">
          <a:xfrm>
            <a:off x="2483768" y="5286388"/>
            <a:ext cx="2813298" cy="1357322"/>
          </a:xfrm>
          <a:prstGeom prst="rect"/>
          <a:noFill/>
          <a:ln>
            <a:noFill/>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7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691680" y="1142984"/>
            <a:ext cx="5040560" cy="4518264"/>
          </a:xfrm>
          <a:prstGeom prst="rect"/>
          <a:noFill/>
          <a:ln>
            <a:noFill/>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39" name="Title 1"/>
          <p:cNvSpPr>
            <a:spLocks noGrp="1"/>
          </p:cNvSpPr>
          <p:nvPr>
            <p:ph type="title"/>
          </p:nvPr>
        </p:nvSpPr>
        <p:spPr/>
        <p:txBody>
          <a:bodyPr/>
          <a:p>
            <a:r>
              <a:rPr dirty="0" lang="en-US" smtClean="0"/>
              <a:t>     </a:t>
            </a:r>
            <a:br>
              <a:rPr dirty="0" lang="en-US" smtClean="0"/>
            </a:br>
            <a:r>
              <a:rPr dirty="0" lang="en-US" smtClean="0"/>
              <a:t/>
            </a:r>
            <a:br>
              <a:rPr dirty="0" lang="en-US" smtClean="0"/>
            </a:br>
            <a:r>
              <a:rPr dirty="0" lang="en-US" smtClean="0"/>
              <a:t>      Thank you</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7" name="Title 1"/>
          <p:cNvSpPr>
            <a:spLocks noGrp="1"/>
          </p:cNvSpPr>
          <p:nvPr>
            <p:ph type="title"/>
          </p:nvPr>
        </p:nvSpPr>
        <p:spPr/>
        <p:txBody>
          <a:bodyPr/>
          <a:p>
            <a:r>
              <a:rPr dirty="0" lang="en-IN" smtClean="0"/>
              <a:t>Prerequisites of Angular7.</a:t>
            </a:r>
            <a:endParaRPr dirty="0" lang="en-IN"/>
          </a:p>
        </p:txBody>
      </p:sp>
      <p:sp>
        <p:nvSpPr>
          <p:cNvPr id="1048598" name="Content Placeholder 2"/>
          <p:cNvSpPr>
            <a:spLocks noGrp="1"/>
          </p:cNvSpPr>
          <p:nvPr>
            <p:ph idx="1"/>
          </p:nvPr>
        </p:nvSpPr>
        <p:spPr/>
        <p:txBody>
          <a:bodyPr/>
          <a:p>
            <a:pPr fontAlgn="base">
              <a:lnSpc>
                <a:spcPct val="150000"/>
              </a:lnSpc>
            </a:pPr>
            <a:r>
              <a:rPr dirty="0" lang="en-IN">
                <a:latin typeface="Times New Roman" pitchFamily="18" charset="0"/>
                <a:cs typeface="Times New Roman" pitchFamily="18" charset="0"/>
              </a:rPr>
              <a:t>Angular2</a:t>
            </a:r>
          </a:p>
          <a:p>
            <a:pPr fontAlgn="base">
              <a:lnSpc>
                <a:spcPct val="150000"/>
              </a:lnSpc>
            </a:pPr>
            <a:r>
              <a:rPr dirty="0" lang="en-IN" smtClean="0">
                <a:latin typeface="Times New Roman" pitchFamily="18" charset="0"/>
                <a:cs typeface="Times New Roman" pitchFamily="18" charset="0"/>
              </a:rPr>
              <a:t>Type Script</a:t>
            </a:r>
            <a:endParaRPr dirty="0" lang="en-IN">
              <a:latin typeface="Times New Roman" pitchFamily="18" charset="0"/>
              <a:cs typeface="Times New Roman" pitchFamily="18" charset="0"/>
            </a:endParaRPr>
          </a:p>
          <a:p>
            <a:pPr fontAlgn="base">
              <a:lnSpc>
                <a:spcPct val="150000"/>
              </a:lnSpc>
            </a:pPr>
            <a:r>
              <a:rPr dirty="0" lang="en-IN">
                <a:latin typeface="Times New Roman" pitchFamily="18" charset="0"/>
                <a:cs typeface="Times New Roman" pitchFamily="18" charset="0"/>
              </a:rPr>
              <a:t>HTML</a:t>
            </a:r>
          </a:p>
          <a:p>
            <a:pPr fontAlgn="base">
              <a:lnSpc>
                <a:spcPct val="150000"/>
              </a:lnSpc>
            </a:pPr>
            <a:r>
              <a:rPr dirty="0" lang="en-IN">
                <a:latin typeface="Times New Roman" pitchFamily="18" charset="0"/>
                <a:cs typeface="Times New Roman" pitchFamily="18" charset="0"/>
              </a:rPr>
              <a:t>CSS</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9" name="Title 1"/>
          <p:cNvSpPr>
            <a:spLocks noGrp="1"/>
          </p:cNvSpPr>
          <p:nvPr>
            <p:ph type="title"/>
          </p:nvPr>
        </p:nvSpPr>
        <p:spPr/>
        <p:txBody>
          <a:bodyPr/>
          <a:p>
            <a:r>
              <a:rPr dirty="0" lang="en-IN" smtClean="0"/>
              <a:t>Features of Angular7…</a:t>
            </a:r>
            <a:endParaRPr dirty="0" lang="en-IN"/>
          </a:p>
        </p:txBody>
      </p:sp>
      <p:pic>
        <p:nvPicPr>
          <p:cNvPr id="2097152" name="Picture 2"/>
          <p:cNvPicPr>
            <a:picLocks noChangeAspect="1" noGrp="1" noChangeArrowheads="1"/>
          </p:cNvPicPr>
          <p:nvPr>
            <p:ph idx="1"/>
          </p:nvPr>
        </p:nvPicPr>
        <p:blipFill>
          <a:blip xmlns:r="http://schemas.openxmlformats.org/officeDocument/2006/relationships" r:embed="rId1"/>
          <a:stretch>
            <a:fillRect/>
          </a:stretch>
        </p:blipFill>
        <p:spPr bwMode="auto">
          <a:xfrm>
            <a:off x="2489695" y="1600200"/>
            <a:ext cx="4164609" cy="4708525"/>
          </a:xfrm>
          <a:prstGeom prst="rect"/>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0" name="Title 1"/>
          <p:cNvSpPr>
            <a:spLocks noGrp="1"/>
          </p:cNvSpPr>
          <p:nvPr>
            <p:ph type="title"/>
          </p:nvPr>
        </p:nvSpPr>
        <p:spPr/>
        <p:txBody>
          <a:bodyPr/>
          <a:p>
            <a:r>
              <a:rPr dirty="0" lang="en-IN" smtClean="0"/>
              <a:t>CLI Prompts</a:t>
            </a:r>
            <a:endParaRPr dirty="0" lang="en-IN"/>
          </a:p>
        </p:txBody>
      </p:sp>
      <p:sp>
        <p:nvSpPr>
          <p:cNvPr id="1048601" name="Content Placeholder 2"/>
          <p:cNvSpPr>
            <a:spLocks noGrp="1"/>
          </p:cNvSpPr>
          <p:nvPr>
            <p:ph idx="1"/>
          </p:nvPr>
        </p:nvSpPr>
        <p:spPr/>
        <p:txBody>
          <a:bodyPr/>
          <a:p>
            <a:pPr fontAlgn="base" indent="0" marL="114300">
              <a:lnSpc>
                <a:spcPct val="150000"/>
              </a:lnSpc>
              <a:buNone/>
            </a:pPr>
            <a:r>
              <a:rPr b="1" dirty="0" lang="en-IN" smtClean="0">
                <a:latin typeface="Times New Roman" pitchFamily="18" charset="0"/>
                <a:cs typeface="Times New Roman" pitchFamily="18" charset="0"/>
              </a:rPr>
              <a:t>1. CLI Prompts</a:t>
            </a:r>
          </a:p>
          <a:p>
            <a:pPr fontAlgn="base" indent="0" marL="114300">
              <a:lnSpc>
                <a:spcPct val="150000"/>
              </a:lnSpc>
              <a:buNone/>
            </a:pPr>
            <a:r>
              <a:rPr dirty="0" lang="en-IN" smtClean="0">
                <a:latin typeface="Times New Roman" pitchFamily="18" charset="0"/>
                <a:cs typeface="Times New Roman" pitchFamily="18" charset="0"/>
              </a:rPr>
              <a:t> It </a:t>
            </a:r>
            <a:r>
              <a:rPr dirty="0" lang="en-IN">
                <a:latin typeface="Times New Roman" pitchFamily="18" charset="0"/>
                <a:cs typeface="Times New Roman" pitchFamily="18" charset="0"/>
              </a:rPr>
              <a:t>helps users to make a decision. It asks users about “want to </a:t>
            </a:r>
            <a:r>
              <a:rPr dirty="0" lang="en-IN" smtClean="0">
                <a:latin typeface="Times New Roman" pitchFamily="18" charset="0"/>
                <a:cs typeface="Times New Roman" pitchFamily="18" charset="0"/>
              </a:rPr>
              <a:t>     add </a:t>
            </a:r>
            <a:r>
              <a:rPr dirty="0" lang="en-IN">
                <a:latin typeface="Times New Roman" pitchFamily="18" charset="0"/>
                <a:cs typeface="Times New Roman" pitchFamily="18" charset="0"/>
              </a:rPr>
              <a:t>routing? Y/N” and about the type of styles user want to </a:t>
            </a:r>
            <a:r>
              <a:rPr dirty="0" lang="en-IN" smtClean="0">
                <a:latin typeface="Times New Roman" pitchFamily="18" charset="0"/>
                <a:cs typeface="Times New Roman" pitchFamily="18" charset="0"/>
              </a:rPr>
              <a:t>use.</a:t>
            </a:r>
          </a:p>
          <a:p>
            <a:pPr>
              <a:lnSpc>
                <a:spcPct val="150000"/>
              </a:lnSpc>
            </a:pPr>
            <a:endParaRPr dirty="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2" name="Title 1"/>
          <p:cNvSpPr>
            <a:spLocks noGrp="1"/>
          </p:cNvSpPr>
          <p:nvPr>
            <p:ph type="title"/>
          </p:nvPr>
        </p:nvSpPr>
        <p:spPr/>
        <p:txBody>
          <a:bodyPr>
            <a:normAutofit fontScale="90000"/>
          </a:bodyPr>
          <a:p>
            <a:r>
              <a:rPr dirty="0" lang="en-IN" smtClean="0"/>
              <a:t>Commands used in Angular7 projects…</a:t>
            </a:r>
            <a:endParaRPr dirty="0" lang="en-IN"/>
          </a:p>
        </p:txBody>
      </p:sp>
      <p:graphicFrame>
        <p:nvGraphicFramePr>
          <p:cNvPr id="4194304" name="Content Placeholder 3"/>
          <p:cNvGraphicFramePr>
            <a:graphicFrameLocks noGrp="1"/>
          </p:cNvGraphicFramePr>
          <p:nvPr>
            <p:ph idx="1"/>
          </p:nvPr>
        </p:nvGraphicFramePr>
        <p:xfrm>
          <a:off x="899592" y="2037022"/>
          <a:ext cx="6768753" cy="4820978"/>
        </p:xfrm>
        <a:graphic>
          <a:graphicData uri="http://schemas.openxmlformats.org/drawingml/2006/table">
            <a:tbl>
              <a:tblPr/>
              <a:tblGrid>
                <a:gridCol w="1656184"/>
                <a:gridCol w="5112569"/>
              </a:tblGrid>
              <a:tr h="0">
                <a:tc>
                  <a:txBody>
                    <a:bodyPr/>
                    <a:p>
                      <a:pPr algn="ctr" fontAlgn="t"/>
                      <a:r>
                        <a:rPr dirty="0" sz="1300" lang="en-IN" smtClean="0">
                          <a:effectLst/>
                        </a:rPr>
                        <a:t>S r. No</a:t>
                      </a:r>
                      <a:endParaRPr dirty="0" sz="1300" lang="en-IN">
                        <a:effectLst/>
                      </a:endParaRP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p>
                      <a:pPr algn="ctr" fontAlgn="t"/>
                      <a:r>
                        <a:rPr dirty="0" sz="1300" lang="en-IN">
                          <a:effectLst/>
                        </a:rPr>
                        <a:t>Commands and Description</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98269">
                <a:tc>
                  <a:txBody>
                    <a:bodyPr/>
                    <a:p>
                      <a:pPr algn="ctr" fontAlgn="t"/>
                      <a:r>
                        <a:rPr sz="1300" lang="en-IN">
                          <a:effectLst/>
                        </a:rPr>
                        <a:t>1</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algn="just" fontAlgn="t"/>
                      <a:r>
                        <a:rPr b="1" dirty="0" sz="1300" lang="en-IN">
                          <a:solidFill>
                            <a:srgbClr val="000000"/>
                          </a:solidFill>
                          <a:effectLst/>
                        </a:rPr>
                        <a:t>Component</a:t>
                      </a:r>
                      <a:endParaRPr dirty="0" sz="1300" lang="en-IN">
                        <a:solidFill>
                          <a:srgbClr val="000000"/>
                        </a:solidFill>
                        <a:effectLst/>
                      </a:endParaRPr>
                    </a:p>
                    <a:p>
                      <a:pPr algn="just" fontAlgn="t"/>
                      <a:r>
                        <a:rPr dirty="0" sz="1300" lang="en-IN">
                          <a:solidFill>
                            <a:srgbClr val="000000"/>
                          </a:solidFill>
                          <a:effectLst/>
                        </a:rPr>
                        <a:t>ng g component new-component</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6675">
                <a:tc>
                  <a:txBody>
                    <a:bodyPr/>
                    <a:p>
                      <a:pPr algn="ctr" fontAlgn="t"/>
                      <a:r>
                        <a:rPr sz="1300" lang="en-IN">
                          <a:effectLst/>
                        </a:rPr>
                        <a:t>2</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algn="just" fontAlgn="t"/>
                      <a:r>
                        <a:rPr b="1" dirty="0" sz="1300" lang="en-IN">
                          <a:solidFill>
                            <a:srgbClr val="000000"/>
                          </a:solidFill>
                          <a:effectLst/>
                        </a:rPr>
                        <a:t>Directive</a:t>
                      </a:r>
                      <a:endParaRPr dirty="0" sz="1300" lang="en-IN">
                        <a:solidFill>
                          <a:srgbClr val="000000"/>
                        </a:solidFill>
                        <a:effectLst/>
                      </a:endParaRPr>
                    </a:p>
                    <a:p>
                      <a:pPr algn="just" fontAlgn="t"/>
                      <a:r>
                        <a:rPr dirty="0" sz="1300" lang="en-IN">
                          <a:solidFill>
                            <a:srgbClr val="000000"/>
                          </a:solidFill>
                          <a:effectLst/>
                        </a:rPr>
                        <a:t>ng g directive new-directive</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1881">
                <a:tc>
                  <a:txBody>
                    <a:bodyPr/>
                    <a:p>
                      <a:pPr algn="ctr" fontAlgn="t"/>
                      <a:r>
                        <a:rPr sz="1300" lang="en-IN">
                          <a:effectLst/>
                        </a:rPr>
                        <a:t>3</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algn="just" fontAlgn="t"/>
                      <a:r>
                        <a:rPr b="1" dirty="0" sz="1300" lang="en-IN">
                          <a:solidFill>
                            <a:srgbClr val="000000"/>
                          </a:solidFill>
                          <a:effectLst/>
                        </a:rPr>
                        <a:t>Pipe</a:t>
                      </a:r>
                      <a:endParaRPr dirty="0" sz="1300" lang="en-IN">
                        <a:solidFill>
                          <a:srgbClr val="000000"/>
                        </a:solidFill>
                        <a:effectLst/>
                      </a:endParaRPr>
                    </a:p>
                    <a:p>
                      <a:pPr algn="just" fontAlgn="t"/>
                      <a:r>
                        <a:rPr dirty="0" sz="1300" lang="en-IN">
                          <a:solidFill>
                            <a:srgbClr val="000000"/>
                          </a:solidFill>
                          <a:effectLst/>
                        </a:rPr>
                        <a:t>ng g pipe new-pipe</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1881">
                <a:tc>
                  <a:txBody>
                    <a:bodyPr/>
                    <a:p>
                      <a:pPr algn="ctr" fontAlgn="t"/>
                      <a:r>
                        <a:rPr sz="1300" lang="en-IN">
                          <a:effectLst/>
                        </a:rPr>
                        <a:t>4</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algn="just" fontAlgn="t"/>
                      <a:r>
                        <a:rPr b="1" dirty="0" sz="1300" lang="en-IN">
                          <a:solidFill>
                            <a:srgbClr val="000000"/>
                          </a:solidFill>
                          <a:effectLst/>
                        </a:rPr>
                        <a:t>Service</a:t>
                      </a:r>
                      <a:endParaRPr dirty="0" sz="1300" lang="en-IN">
                        <a:solidFill>
                          <a:srgbClr val="000000"/>
                        </a:solidFill>
                        <a:effectLst/>
                      </a:endParaRPr>
                    </a:p>
                    <a:p>
                      <a:pPr algn="just" fontAlgn="t"/>
                      <a:r>
                        <a:rPr dirty="0" sz="1300" lang="en-IN">
                          <a:solidFill>
                            <a:srgbClr val="000000"/>
                          </a:solidFill>
                          <a:effectLst/>
                        </a:rPr>
                        <a:t>ng g service new-service</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1881">
                <a:tc>
                  <a:txBody>
                    <a:bodyPr/>
                    <a:p>
                      <a:pPr algn="ctr" fontAlgn="t"/>
                      <a:r>
                        <a:rPr sz="1300" lang="en-IN">
                          <a:effectLst/>
                        </a:rPr>
                        <a:t>5</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algn="just" fontAlgn="t"/>
                      <a:r>
                        <a:rPr b="1" dirty="0" sz="1300" lang="en-IN">
                          <a:solidFill>
                            <a:srgbClr val="000000"/>
                          </a:solidFill>
                          <a:effectLst/>
                        </a:rPr>
                        <a:t>Module</a:t>
                      </a:r>
                      <a:endParaRPr dirty="0" sz="1300" lang="en-IN">
                        <a:solidFill>
                          <a:srgbClr val="000000"/>
                        </a:solidFill>
                        <a:effectLst/>
                      </a:endParaRPr>
                    </a:p>
                    <a:p>
                      <a:pPr algn="just" fontAlgn="t"/>
                      <a:r>
                        <a:rPr dirty="0" sz="1300" lang="en-IN">
                          <a:solidFill>
                            <a:srgbClr val="000000"/>
                          </a:solidFill>
                          <a:effectLst/>
                        </a:rPr>
                        <a:t>ng g module my-module</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1881">
                <a:tc>
                  <a:txBody>
                    <a:bodyPr/>
                    <a:p>
                      <a:pPr algn="ctr" fontAlgn="t"/>
                      <a:r>
                        <a:rPr sz="1300" lang="en-IN">
                          <a:effectLst/>
                        </a:rPr>
                        <a:t>6</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algn="just" fontAlgn="t"/>
                      <a:r>
                        <a:rPr b="1" dirty="0" sz="1300" lang="en-IN">
                          <a:solidFill>
                            <a:srgbClr val="000000"/>
                          </a:solidFill>
                          <a:effectLst/>
                        </a:rPr>
                        <a:t>Test</a:t>
                      </a:r>
                      <a:endParaRPr dirty="0" sz="1300" lang="en-IN">
                        <a:solidFill>
                          <a:srgbClr val="000000"/>
                        </a:solidFill>
                        <a:effectLst/>
                      </a:endParaRPr>
                    </a:p>
                    <a:p>
                      <a:pPr algn="just" fontAlgn="t"/>
                      <a:r>
                        <a:rPr dirty="0" sz="1300" lang="en-IN">
                          <a:solidFill>
                            <a:srgbClr val="000000"/>
                          </a:solidFill>
                          <a:effectLst/>
                        </a:rPr>
                        <a:t>ng test</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87434">
                <a:tc>
                  <a:txBody>
                    <a:bodyPr/>
                    <a:p>
                      <a:pPr algn="ctr" fontAlgn="t"/>
                      <a:r>
                        <a:rPr sz="1300" lang="en-IN">
                          <a:effectLst/>
                        </a:rPr>
                        <a:t>7</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algn="just" fontAlgn="t"/>
                      <a:r>
                        <a:rPr b="1" dirty="0" sz="1300" lang="en-IN">
                          <a:solidFill>
                            <a:srgbClr val="000000"/>
                          </a:solidFill>
                          <a:effectLst/>
                        </a:rPr>
                        <a:t>Build</a:t>
                      </a:r>
                      <a:endParaRPr dirty="0" sz="1300" lang="en-IN">
                        <a:solidFill>
                          <a:srgbClr val="000000"/>
                        </a:solidFill>
                        <a:effectLst/>
                      </a:endParaRPr>
                    </a:p>
                    <a:p>
                      <a:pPr algn="just" fontAlgn="t"/>
                      <a:r>
                        <a:rPr dirty="0" sz="1300" lang="en-IN">
                          <a:solidFill>
                            <a:srgbClr val="000000"/>
                          </a:solidFill>
                          <a:effectLst/>
                        </a:rPr>
                        <a:t>ng build --configuration=production // for production environment</a:t>
                      </a:r>
                    </a:p>
                    <a:p>
                      <a:pPr algn="just" fontAlgn="t"/>
                      <a:r>
                        <a:rPr dirty="0" sz="1300" lang="en-IN">
                          <a:solidFill>
                            <a:srgbClr val="000000"/>
                          </a:solidFill>
                          <a:effectLst/>
                        </a:rPr>
                        <a:t>ng build --configuration=staging // for stating environment</a:t>
                      </a:r>
                    </a:p>
                  </a:txBody>
                  <a:tcPr marL="54552" marR="54552" marT="54552" marB="54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3" name="Title 1"/>
          <p:cNvSpPr>
            <a:spLocks noGrp="1"/>
          </p:cNvSpPr>
          <p:nvPr>
            <p:ph type="title"/>
          </p:nvPr>
        </p:nvSpPr>
        <p:spPr/>
        <p:txBody>
          <a:bodyPr/>
          <a:p>
            <a:r>
              <a:rPr dirty="0" lang="en-IN" smtClean="0"/>
              <a:t>Application Performance</a:t>
            </a:r>
            <a:endParaRPr dirty="0" lang="en-IN"/>
          </a:p>
        </p:txBody>
      </p:sp>
      <p:sp>
        <p:nvSpPr>
          <p:cNvPr id="1048604" name="Content Placeholder 2"/>
          <p:cNvSpPr>
            <a:spLocks noGrp="1"/>
          </p:cNvSpPr>
          <p:nvPr>
            <p:ph idx="1"/>
          </p:nvPr>
        </p:nvSpPr>
        <p:spPr/>
        <p:txBody>
          <a:bodyPr/>
          <a:p>
            <a:pPr fontAlgn="base" indent="0" marL="114300">
              <a:lnSpc>
                <a:spcPct val="150000"/>
              </a:lnSpc>
              <a:buNone/>
            </a:pPr>
            <a:r>
              <a:rPr b="1" dirty="0" lang="en-IN">
                <a:latin typeface="Times New Roman" pitchFamily="18" charset="0"/>
                <a:cs typeface="Times New Roman" pitchFamily="18" charset="0"/>
              </a:rPr>
              <a:t>2. Application Performance</a:t>
            </a:r>
          </a:p>
          <a:p>
            <a:pPr fontAlgn="base">
              <a:lnSpc>
                <a:spcPct val="150000"/>
              </a:lnSpc>
            </a:pPr>
            <a:r>
              <a:rPr dirty="0" lang="en-IN">
                <a:latin typeface="Times New Roman" pitchFamily="18" charset="0"/>
                <a:cs typeface="Times New Roman" pitchFamily="18" charset="0"/>
              </a:rPr>
              <a:t>Earlier reflect-metadata is used in production but it is required at the time of development. Therefore, ployfill.ts is removed by default in angular 7.</a:t>
            </a:r>
          </a:p>
          <a:p>
            <a:pPr indent="-457200" marL="571500">
              <a:lnSpc>
                <a:spcPct val="150000"/>
              </a:lnSpc>
              <a:buFont typeface="+mj-lt"/>
              <a:buAutoNum type="arabicPeriod"/>
            </a:pPr>
            <a:endParaRPr dirty="0" lang="en-IN">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5" name="Title 1"/>
          <p:cNvSpPr>
            <a:spLocks noGrp="1"/>
          </p:cNvSpPr>
          <p:nvPr>
            <p:ph type="title"/>
          </p:nvPr>
        </p:nvSpPr>
        <p:spPr/>
        <p:txBody>
          <a:bodyPr/>
          <a:p>
            <a:r>
              <a:rPr dirty="0" lang="en-IN" smtClean="0"/>
              <a:t>Virtual Scrolling</a:t>
            </a:r>
            <a:endParaRPr dirty="0" lang="en-IN"/>
          </a:p>
        </p:txBody>
      </p:sp>
      <p:sp>
        <p:nvSpPr>
          <p:cNvPr id="1048606" name="Content Placeholder 2"/>
          <p:cNvSpPr>
            <a:spLocks noGrp="1"/>
          </p:cNvSpPr>
          <p:nvPr>
            <p:ph idx="1"/>
          </p:nvPr>
        </p:nvSpPr>
        <p:spPr/>
        <p:txBody>
          <a:bodyPr/>
          <a:p>
            <a:pPr fontAlgn="base" indent="0" marL="114300">
              <a:lnSpc>
                <a:spcPct val="150000"/>
              </a:lnSpc>
              <a:buNone/>
            </a:pPr>
            <a:r>
              <a:rPr b="1" dirty="0" lang="en-IN">
                <a:latin typeface="Times New Roman" pitchFamily="18" charset="0"/>
                <a:cs typeface="Times New Roman" pitchFamily="18" charset="0"/>
              </a:rPr>
              <a:t>3. Virtual Scrolling</a:t>
            </a:r>
          </a:p>
          <a:p>
            <a:pPr fontAlgn="base">
              <a:lnSpc>
                <a:spcPct val="150000"/>
              </a:lnSpc>
            </a:pPr>
            <a:r>
              <a:rPr dirty="0" lang="en-IN">
                <a:latin typeface="Times New Roman" pitchFamily="18" charset="0"/>
                <a:cs typeface="Times New Roman" pitchFamily="18" charset="0"/>
              </a:rPr>
              <a:t>Google accelerates the speed of Angular 7 for a huge scrollable list</a:t>
            </a:r>
            <a:r>
              <a:rPr dirty="0" lang="en-IN" smtClean="0">
                <a:latin typeface="Times New Roman" pitchFamily="18" charset="0"/>
                <a:cs typeface="Times New Roman" pitchFamily="18" charset="0"/>
              </a:rPr>
              <a:t>.</a:t>
            </a:r>
          </a:p>
          <a:p>
            <a:pPr fontAlgn="base" indent="0" marL="114300">
              <a:lnSpc>
                <a:spcPct val="150000"/>
              </a:lnSpc>
              <a:buNone/>
            </a:pPr>
            <a:r>
              <a:rPr b="1" dirty="0" lang="en-IN">
                <a:latin typeface="Times New Roman" pitchFamily="18" charset="0"/>
                <a:cs typeface="Times New Roman" pitchFamily="18" charset="0"/>
              </a:rPr>
              <a:t>Start with a plain Angular table</a:t>
            </a:r>
          </a:p>
          <a:p>
            <a:pPr fontAlgn="base">
              <a:lnSpc>
                <a:spcPct val="150000"/>
              </a:lnSpc>
            </a:pPr>
            <a:r>
              <a:rPr dirty="0" lang="en-IN">
                <a:latin typeface="Times New Roman" pitchFamily="18" charset="0"/>
                <a:cs typeface="Times New Roman" pitchFamily="18" charset="0"/>
              </a:rPr>
              <a:t>We’re starting with a pretty simple example of a table using a </a:t>
            </a:r>
            <a:r>
              <a:rPr b="1" dirty="0" lang="en-IN">
                <a:latin typeface="Times New Roman" pitchFamily="18" charset="0"/>
                <a:cs typeface="Times New Roman" pitchFamily="18" charset="0"/>
              </a:rPr>
              <a:t>*ngFor</a:t>
            </a:r>
            <a:r>
              <a:rPr dirty="0" lang="en-IN">
                <a:latin typeface="Times New Roman" pitchFamily="18" charset="0"/>
                <a:cs typeface="Times New Roman" pitchFamily="18" charset="0"/>
              </a:rPr>
              <a:t> loop</a:t>
            </a:r>
          </a:p>
          <a:p>
            <a:pPr fontAlgn="base">
              <a:lnSpc>
                <a:spcPct val="150000"/>
              </a:lnSpc>
            </a:pPr>
            <a:endParaRPr dirty="0" lang="en-IN">
              <a:latin typeface="Times New Roman" pitchFamily="18" charset="0"/>
              <a:cs typeface="Times New Roman" pitchFamily="18" charset="0"/>
            </a:endParaRPr>
          </a:p>
          <a:p>
            <a:pPr>
              <a:lnSpc>
                <a:spcPct val="150000"/>
              </a:lnSpc>
            </a:pPr>
            <a:endParaRPr dirty="0" lang="en-IN">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lastClr="000000" val="windowText"/>
      </a:dk1>
      <a:lt1>
        <a:sysClr lastClr="FFFFFF" val="window"/>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l" blurRad="130000" dir="2700000" dist="101600" rotWithShape="0">
              <a:srgbClr val="000000">
                <a:alpha val="35000"/>
              </a:srgbClr>
            </a:outerShdw>
          </a:effectLst>
        </a:effectStyle>
        <a:effectStyle>
          <a:effectLst>
            <a:outerShdw blurRad="190500" dir="2700000" dist="228600" rotWithShape="0" sy="90000">
              <a:srgbClr val="000000">
                <a:alpha val="25500"/>
              </a:srgbClr>
            </a:outerShdw>
          </a:effectLst>
        </a:effectStyle>
        <a:effectStyle>
          <a:effectLst>
            <a:outerShdw blurRad="190500" dir="2700000" dist="228600" rotWithShape="0" sy="90000">
              <a:srgbClr val="000000">
                <a:alpha val="25500"/>
              </a:srgbClr>
            </a:outerShdw>
          </a:effectLst>
          <a:scene3d>
            <a:camera prst="orthographicFront" fov="0">
              <a:rot lat="0" lon="0" rev="0"/>
            </a:camera>
            <a:lightRig dir="tl" rig="soft">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ANGULAR 7 FEATURES</dc:title>
  <dc:creator>NEW</dc:creator>
  <cp:lastModifiedBy>Nishitha</cp:lastModifiedBy>
  <dcterms:created xsi:type="dcterms:W3CDTF">2020-03-25T06:38:36Z</dcterms:created>
  <dcterms:modified xsi:type="dcterms:W3CDTF">2020-03-26T12:00:18Z</dcterms:modified>
</cp:coreProperties>
</file>