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:UTUKURU MOUNIKA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F9ED-9AE1-E4AE-3C99-7E5C3332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2209800"/>
            <a:ext cx="8730343" cy="2525486"/>
          </a:xfrm>
        </p:spPr>
        <p:txBody>
          <a:bodyPr/>
          <a:lstStyle/>
          <a:p>
            <a:r>
              <a:rPr lang="en-IN" dirty="0"/>
              <a:t>https://github.com/Mounika249/mounika.git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2846E-0355-E375-5982-7A434DB1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2" y="439673"/>
            <a:ext cx="313361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110</TotalTime>
  <Words>445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https://github.com/Mounika249/mounika.git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Mahesh kumar</cp:lastModifiedBy>
  <cp:revision>7</cp:revision>
  <dcterms:created xsi:type="dcterms:W3CDTF">2013-01-27T09:14:16Z</dcterms:created>
  <dcterms:modified xsi:type="dcterms:W3CDTF">2024-06-15T13:05:21Z</dcterms:modified>
  <cp:category/>
</cp:coreProperties>
</file>