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6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1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4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3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4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8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6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8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45A1-182B-48E2-8820-68D278C52296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C8D7-92B7-449B-9CD3-DADA3B1E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5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0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3608" y="2420888"/>
            <a:ext cx="15121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DUC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187624" y="4149080"/>
            <a:ext cx="15121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BEAM FORMER</a:t>
            </a:r>
            <a:endParaRPr lang="en-IN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323528" y="472514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36512" y="4077072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Azimuth &amp;</a:t>
            </a:r>
          </a:p>
          <a:p>
            <a:r>
              <a:rPr lang="en-IN" dirty="0" smtClean="0"/>
              <a:t>Elevation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3419872" y="2391071"/>
            <a:ext cx="15121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Phase shifter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55776" y="29969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9" idx="2"/>
          </p:cNvCxnSpPr>
          <p:nvPr/>
        </p:nvCxnSpPr>
        <p:spPr>
          <a:xfrm flipV="1">
            <a:off x="2699792" y="3543199"/>
            <a:ext cx="1476164" cy="11819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652120" y="2420888"/>
            <a:ext cx="15121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URA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932040" y="2967135"/>
            <a:ext cx="720080" cy="29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8118" y="2060848"/>
            <a:ext cx="279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Digitally Unconverted signal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3" idx="3"/>
          </p:cNvCxnSpPr>
          <p:nvPr/>
        </p:nvCxnSpPr>
        <p:spPr>
          <a:xfrm>
            <a:off x="7164288" y="29969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67177" y="2400281"/>
            <a:ext cx="2561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Plot using </a:t>
            </a:r>
          </a:p>
          <a:p>
            <a:r>
              <a:rPr lang="en-IN" dirty="0" smtClean="0"/>
              <a:t>polar plot to check</a:t>
            </a:r>
          </a:p>
          <a:p>
            <a:r>
              <a:rPr lang="en-IN" dirty="0" smtClean="0"/>
              <a:t>The pointing of the beam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255199" y="47234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40" y="248360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r>
              <a:rPr lang="en-IN" dirty="0" smtClean="0"/>
              <a:t> + </a:t>
            </a:r>
            <a:r>
              <a:rPr lang="el-GR" dirty="0" smtClean="0"/>
              <a:t>Θ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614971" y="25649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r>
              <a:rPr lang="el-GR" dirty="0" smtClean="0"/>
              <a:t>Θ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7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Hariprasad J</dc:creator>
  <cp:lastModifiedBy>Hariprasad J</cp:lastModifiedBy>
  <cp:revision>1</cp:revision>
  <dcterms:created xsi:type="dcterms:W3CDTF">2021-10-27T11:20:13Z</dcterms:created>
  <dcterms:modified xsi:type="dcterms:W3CDTF">2021-10-27T11:26:17Z</dcterms:modified>
</cp:coreProperties>
</file>