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f3e0bde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f3e0bde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f3e0bde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f3e0bde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f3e0bde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f3e0bde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0201f7cee_5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0201f7cee_5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0201f7cee_5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0201f7cee_5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0201f7cee_5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0201f7cee_5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OFDM TRANSMITTER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Principle of OFDM - MCM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a single carrier wave of bandwidth B(value is too high).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send the signal properly, the delay spread should be less than the symbol rate which is 1/B.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it’s not the case “Intersymbol Interference” takes place.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overcome the problem, divide the signal in smaller bands each of a bandwidth B/N-Multi carrier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receiver to get back the symbols, we can </a:t>
            </a:r>
            <a:r>
              <a:rPr lang="en"/>
              <a:t>coherently</a:t>
            </a:r>
            <a:r>
              <a:rPr lang="en"/>
              <a:t> demodulate the corresponding subcarrier. All subcarriers except ith subcarrier are orthogonal to the subcarrier.-----&gt;(Orthogonal)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 in MCM-The number of modulators and demodulators scale proportionally to the number of subcarriers.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transmission by Frequency Division Multiplexing using DFT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950700"/>
            <a:ext cx="8520600" cy="4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the signal is bandlimited to B, by nyquist sampling criterion the sampling time is 1/B.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375" y="1657625"/>
            <a:ext cx="7203348" cy="34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0"/>
            <a:ext cx="8520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Cyclic Prefix: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9300"/>
            <a:ext cx="9144000" cy="43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49700"/>
            <a:ext cx="8520600" cy="4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083"/>
            <a:ext cx="9143999" cy="4995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203175"/>
            <a:ext cx="8520600" cy="4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668"/>
            <a:ext cx="9144001" cy="4622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 of OFDM: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8600"/>
            <a:ext cx="91440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