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119-9792-4DD6-91FD-131E29DD3BF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B148-A783-4D5E-85FF-ECC911F99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75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119-9792-4DD6-91FD-131E29DD3BF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B148-A783-4D5E-85FF-ECC911F99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84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119-9792-4DD6-91FD-131E29DD3BF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B148-A783-4D5E-85FF-ECC911F99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309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119-9792-4DD6-91FD-131E29DD3BF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B148-A783-4D5E-85FF-ECC911F9970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8097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119-9792-4DD6-91FD-131E29DD3BF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B148-A783-4D5E-85FF-ECC911F99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00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119-9792-4DD6-91FD-131E29DD3BF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B148-A783-4D5E-85FF-ECC911F99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09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119-9792-4DD6-91FD-131E29DD3BF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B148-A783-4D5E-85FF-ECC911F99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432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119-9792-4DD6-91FD-131E29DD3BF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B148-A783-4D5E-85FF-ECC911F99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39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119-9792-4DD6-91FD-131E29DD3BF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B148-A783-4D5E-85FF-ECC911F99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85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119-9792-4DD6-91FD-131E29DD3BF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B148-A783-4D5E-85FF-ECC911F99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70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119-9792-4DD6-91FD-131E29DD3BF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B148-A783-4D5E-85FF-ECC911F99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48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119-9792-4DD6-91FD-131E29DD3BF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B148-A783-4D5E-85FF-ECC911F99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7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119-9792-4DD6-91FD-131E29DD3BF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B148-A783-4D5E-85FF-ECC911F99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8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119-9792-4DD6-91FD-131E29DD3BF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B148-A783-4D5E-85FF-ECC911F99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24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119-9792-4DD6-91FD-131E29DD3BF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B148-A783-4D5E-85FF-ECC911F99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25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119-9792-4DD6-91FD-131E29DD3BF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B148-A783-4D5E-85FF-ECC911F99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88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119-9792-4DD6-91FD-131E29DD3BF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B148-A783-4D5E-85FF-ECC911F99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68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7CC119-9792-4DD6-91FD-131E29DD3BF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6B148-A783-4D5E-85FF-ECC911F99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021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B254-4332-051F-93B6-6CD387CDE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857999"/>
            <a:ext cx="8825658" cy="184404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9614F-84A4-FD44-F581-31FAEC0BB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53840"/>
            <a:ext cx="8825658" cy="1844040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Jaya </a:t>
            </a:r>
            <a:r>
              <a:rPr lang="en-IN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chamarajendra</a:t>
            </a:r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(Govt) Polytechnic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- Mounika K.L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- (102CS23033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4A215-9922-876F-2331-FEC3E1389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716281"/>
            <a:ext cx="3432810" cy="24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82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48E5-B500-2940-0BD2-E2C95316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of Wireless Ethernet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221ABF-4466-F1DD-F190-3C773A3B26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811831"/>
            <a:ext cx="1091638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Wi-Fi 7 (802.11be)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to deliver multi-gigabit speeds, improved latency, and better perform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VR, AR, and IoT.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6G Cellular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Early research aims at enhanced speeds and broader applications.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Mesh Networking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Increasing popularity for better home coverage. </a:t>
            </a:r>
          </a:p>
        </p:txBody>
      </p:sp>
    </p:spTree>
    <p:extLst>
      <p:ext uri="{BB962C8B-B14F-4D97-AF65-F5344CB8AC3E}">
        <p14:creationId xmlns:p14="http://schemas.microsoft.com/office/powerpoint/2010/main" val="8684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6EBF-54C7-8AF3-D0AA-BE5A502D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on Wireless Ethernet Protocols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0B9D4A-7A17-B1D3-B3EA-FB2B5518B7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2442501"/>
            <a:ext cx="1122203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Evolution of 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Wireless Ethernet protocols have evolved from slow speeds (11 Mbps in 802.11b) to multi-gigabit data rates (9.6 Gbps in Wi-Fi 6), significantly enhancing network performance.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Range and Coverage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frequency bands (2.4 GHz, 5 GHz, and 6 GHz) provide flexibility in balancing range, speed, and interference handling.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Enhancements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Protocols like WPA3 ensure improved security, protecting networks from vulnerabilities and enhancing privacy.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Features like Target Wake Time (TWT) improve battery life, especially for IoT devices, making wireless networks more efficient.</a:t>
            </a:r>
          </a:p>
        </p:txBody>
      </p:sp>
    </p:spTree>
    <p:extLst>
      <p:ext uri="{BB962C8B-B14F-4D97-AF65-F5344CB8AC3E}">
        <p14:creationId xmlns:p14="http://schemas.microsoft.com/office/powerpoint/2010/main" val="186344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3B5446-0AA9-7B83-86BD-C9B3823DDDC1}"/>
              </a:ext>
            </a:extLst>
          </p:cNvPr>
          <p:cNvSpPr txBox="1"/>
          <p:nvPr/>
        </p:nvSpPr>
        <p:spPr>
          <a:xfrm>
            <a:off x="4057650" y="2578953"/>
            <a:ext cx="300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rebuchet MS" panose="020B0603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54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9FC6-5E8F-96E9-70D5-842F7FCC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Introduction on wireless ethernet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2C7A-A4EA-9309-8EB1-EF0D780D8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What is Wireless Ethernet?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Definition: Wireless Ethernet refers to the family of standards governing wireless network communication, primarily under IEEE 802.11.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Used for wireless LAN (Local Area Network) communication.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Facilitates communication without the need for physical cables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46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284C-48E8-F490-EF27-3C5FC3B8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Wireless Networks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B61D6E-2E04-A088-3522-F8187E9CAE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-202759"/>
            <a:ext cx="10899778" cy="726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Wi-Fi (Wireless Fidelity)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Commonly used for home and office networks.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Cellular Networks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for mobile communication (e.g., 4G, 5G).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Bluetooth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Short-range communication between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83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AA05-61BD-F4D3-8637-3C863FF8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42900"/>
            <a:ext cx="9404723" cy="1143000"/>
          </a:xfrm>
        </p:spPr>
        <p:txBody>
          <a:bodyPr/>
          <a:lstStyle/>
          <a:p>
            <a:r>
              <a:rPr lang="en-US" sz="3600" dirty="0"/>
              <a:t>Evolution of Wireless Ethernet Protocols</a:t>
            </a:r>
            <a:endParaRPr lang="en-IN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AC0167-E9A7-E768-5742-08330FE2A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7031" y="1781582"/>
            <a:ext cx="785022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802.11b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 Mbps, 2.4 GHz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802.11g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54 Mbps, 2.4 GHz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802.11n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600 Mbps, 2.4/5 GHz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802.11ac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Up to 6.93 Gbps, 5 GHz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802.11ax (Wi-Fi 6)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Up to 9.6 Gbps, 2.4/5 GHz, better for congested areas </a:t>
            </a:r>
          </a:p>
        </p:txBody>
      </p:sp>
    </p:spTree>
    <p:extLst>
      <p:ext uri="{BB962C8B-B14F-4D97-AF65-F5344CB8AC3E}">
        <p14:creationId xmlns:p14="http://schemas.microsoft.com/office/powerpoint/2010/main" val="301645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942C-A805-AF55-84AB-E1A9251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Wireless Ethernet Standards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EFC667-18C8-697E-92F4-1BA1A884EB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627164"/>
            <a:ext cx="658789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Frequency Band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2.4 GHz vs 5 GHz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transmission rates (Mbps or Gbps)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Coverage area differences between protocols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Backward compatibility across versions </a:t>
            </a:r>
          </a:p>
        </p:txBody>
      </p:sp>
    </p:spTree>
    <p:extLst>
      <p:ext uri="{BB962C8B-B14F-4D97-AF65-F5344CB8AC3E}">
        <p14:creationId xmlns:p14="http://schemas.microsoft.com/office/powerpoint/2010/main" val="278487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A5C8-C6DD-712F-D04E-082100DB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5795"/>
          </a:xfrm>
        </p:spPr>
        <p:txBody>
          <a:bodyPr/>
          <a:lstStyle/>
          <a:p>
            <a:r>
              <a:rPr lang="en-IN" dirty="0"/>
              <a:t>Wi-Fi Standards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CE0178-EBA5-8F2D-65E5-506025DAB3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811831"/>
            <a:ext cx="815787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Wi-Fi 4 (802.11n)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Introduced MIMO (Multiple Input Multiple Output)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Wi-Fi 5 (802.11ac)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Introduced MU-MIMO and wider channel bandwidth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Wi-Fi 6 (802.11ax)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 improvements in dense environments, OFDMA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(Orthogonal Frequency Division Multiple Access)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01C77C0-7AB2-D1D2-4BD6-E1DDD2B4DFBA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-1333500" y="-1753375"/>
            <a:ext cx="1333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007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2950-7590-ECC3-5E91-D40537E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Security in Wireless Ethernet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807134-259E-DAD6-5636-38A0D8BF58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380945"/>
            <a:ext cx="800193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WEP (Wired Equivalent Privacy)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Early encryption, now deprecated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WPA (Wi-Fi Protected Access)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security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WPA2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for most devices, uses AES encryption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WPA3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Enhanced security features </a:t>
            </a:r>
          </a:p>
        </p:txBody>
      </p:sp>
    </p:spTree>
    <p:extLst>
      <p:ext uri="{BB962C8B-B14F-4D97-AF65-F5344CB8AC3E}">
        <p14:creationId xmlns:p14="http://schemas.microsoft.com/office/powerpoint/2010/main" val="99241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C61A-1B2F-ADAD-7F7D-12A5141A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Wireless Ethernet Protocol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9605B-6E9F-7639-F48E-6ABAA74A2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Residential and Office Networks</a:t>
            </a:r>
            <a:r>
              <a:rPr lang="en-US" sz="3200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Internet access, streaming, file sharing.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Enterprise Networks</a:t>
            </a:r>
            <a:r>
              <a:rPr lang="en-US" sz="3200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Secure data transmission, VPNs.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Public Networks</a:t>
            </a:r>
            <a:r>
              <a:rPr lang="en-US" sz="3200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Airports, cafes, etc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08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87E5-53EE-7BF0-7755-E0FAF2D3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Wireless Networking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3EB119-BC49-A8F7-AE4D-A97A4A3A80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811831"/>
            <a:ext cx="86832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Interference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Other devices using the same frequency.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Need for encryption and authentication.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Signal Degradation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Walls, distance, and obstacles reduce signal quality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1050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</TotalTime>
  <Words>544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Times New Roman</vt:lpstr>
      <vt:lpstr>Trebuchet MS</vt:lpstr>
      <vt:lpstr>Wingdings</vt:lpstr>
      <vt:lpstr>Wingdings 3</vt:lpstr>
      <vt:lpstr>Ion</vt:lpstr>
      <vt:lpstr>PowerPoint Presentation</vt:lpstr>
      <vt:lpstr>Introduction on wireless ethernet</vt:lpstr>
      <vt:lpstr>Types of Wireless Networks</vt:lpstr>
      <vt:lpstr>Evolution of Wireless Ethernet Protocols</vt:lpstr>
      <vt:lpstr>Key Features of Wireless Ethernet Standards</vt:lpstr>
      <vt:lpstr>Wi-Fi Standards</vt:lpstr>
      <vt:lpstr>Security in Wireless Ethernet</vt:lpstr>
      <vt:lpstr>Wireless Ethernet Protocol Applications</vt:lpstr>
      <vt:lpstr>Challenges in Wireless Networking</vt:lpstr>
      <vt:lpstr>Future of Wireless Ethernet</vt:lpstr>
      <vt:lpstr>Conclusion on Wireless Ethernet Protocols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</cp:revision>
  <dcterms:created xsi:type="dcterms:W3CDTF">2024-09-29T12:25:48Z</dcterms:created>
  <dcterms:modified xsi:type="dcterms:W3CDTF">2024-09-29T14:54:29Z</dcterms:modified>
</cp:coreProperties>
</file>