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5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1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1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4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1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3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9DC2-80BD-4C15-9282-871B677661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7840-87F6-4D51-9ECC-68533D6B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8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b="1" u="sng" dirty="0" err="1" smtClean="0">
                <a:latin typeface="Times New Roman" pitchFamily="18" charset="0"/>
                <a:cs typeface="Times New Roman" pitchFamily="18" charset="0"/>
              </a:rPr>
              <a:t>DoctorsVisits</a:t>
            </a:r>
            <a:r>
              <a:rPr lang="en-GB" sz="2800" b="1" u="sng" dirty="0" smtClean="0">
                <a:latin typeface="Times New Roman" pitchFamily="18" charset="0"/>
                <a:cs typeface="Times New Roman" pitchFamily="18" charset="0"/>
              </a:rPr>
              <a:t>-Analysis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2281808"/>
          </a:xfrm>
        </p:spPr>
        <p:txBody>
          <a:bodyPr>
            <a:normAutofit/>
          </a:bodyPr>
          <a:lstStyle/>
          <a:p>
            <a:r>
              <a:rPr lang="en-GB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python in Anaconda Navigator</a:t>
            </a:r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Import libraries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matplotlib.pyplot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plt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import pandas as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pd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sns</a:t>
            </a: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Read the dataset</a:t>
            </a:r>
          </a:p>
          <a:p>
            <a:pPr marL="0" indent="0" algn="ctr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pd.read_csv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("DoctorVisits.csv")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df.head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(15)</a:t>
            </a:r>
          </a:p>
          <a:p>
            <a:pPr marL="0" indent="0" algn="ctr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5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Display complete information about the columns of the dataset such as column </a:t>
            </a:r>
            <a:r>
              <a:rPr lang="en-GB" sz="1600" b="1" dirty="0" err="1" smtClean="0">
                <a:latin typeface="Times New Roman" pitchFamily="18" charset="0"/>
                <a:cs typeface="Times New Roman" pitchFamily="18" charset="0"/>
              </a:rPr>
              <a:t>name,count,Data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type and </a:t>
            </a:r>
            <a:r>
              <a:rPr lang="en-GB" sz="1600" b="1" dirty="0" err="1" smtClean="0">
                <a:latin typeface="Times New Roman" pitchFamily="18" charset="0"/>
                <a:cs typeface="Times New Roman" pitchFamily="18" charset="0"/>
              </a:rPr>
              <a:t>overoll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memory usage</a:t>
            </a:r>
          </a:p>
          <a:p>
            <a:pPr marL="0" indent="0" algn="ctr">
              <a:buNone/>
            </a:pPr>
            <a:r>
              <a:rPr lang="en-IN" sz="1600" dirty="0" smtClean="0"/>
              <a:t>df.info()</a:t>
            </a:r>
          </a:p>
          <a:p>
            <a:pPr marL="0" indent="0" algn="ctr">
              <a:buNone/>
            </a:pPr>
            <a:endParaRPr lang="en-GB" sz="16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GB" sz="1600" b="1" dirty="0" smtClean="0"/>
              <a:t>Find out the total no: of people based on their count of </a:t>
            </a:r>
            <a:r>
              <a:rPr lang="en-GB" sz="1600" b="1" dirty="0" err="1" smtClean="0"/>
              <a:t>illeness</a:t>
            </a:r>
            <a:r>
              <a:rPr lang="en-GB" sz="1600" b="1" dirty="0" smtClean="0"/>
              <a:t> </a:t>
            </a:r>
          </a:p>
          <a:p>
            <a:pPr marL="0" indent="0" algn="ctr">
              <a:buNone/>
            </a:pPr>
            <a:endParaRPr lang="en-GB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1600" dirty="0" err="1" smtClean="0"/>
              <a:t>df</a:t>
            </a:r>
            <a:r>
              <a:rPr lang="en-IN" sz="1600" dirty="0" smtClean="0"/>
              <a:t>["illness"].</a:t>
            </a:r>
            <a:r>
              <a:rPr lang="en-IN" sz="1600" dirty="0" err="1" smtClean="0"/>
              <a:t>value_counts</a:t>
            </a:r>
            <a:r>
              <a:rPr lang="en-IN" sz="1600" dirty="0" smtClean="0"/>
              <a:t>()</a:t>
            </a:r>
          </a:p>
          <a:p>
            <a:pPr marL="0" indent="0" algn="ctr">
              <a:buNone/>
            </a:pPr>
            <a:r>
              <a:rPr lang="en-IN" sz="1600" dirty="0" err="1" smtClean="0"/>
              <a:t>df</a:t>
            </a:r>
            <a:r>
              <a:rPr lang="en-IN" sz="1600" dirty="0" smtClean="0"/>
              <a:t>["gender"].</a:t>
            </a:r>
            <a:r>
              <a:rPr lang="en-IN" sz="1600" dirty="0" err="1" smtClean="0"/>
              <a:t>value_counts</a:t>
            </a:r>
            <a:r>
              <a:rPr lang="en-IN" sz="1600" dirty="0" smtClean="0"/>
              <a:t>()</a:t>
            </a:r>
          </a:p>
          <a:p>
            <a:pPr marL="0" indent="0" algn="ctr">
              <a:buNone/>
            </a:pPr>
            <a:endParaRPr lang="en-GB" sz="16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GB" sz="1600" b="1" dirty="0" smtClean="0"/>
              <a:t>visualize and analyse the </a:t>
            </a:r>
            <a:r>
              <a:rPr lang="en-GB" sz="1600" b="1" dirty="0" err="1" smtClean="0"/>
              <a:t>maximum,minimum</a:t>
            </a:r>
            <a:r>
              <a:rPr lang="en-GB" sz="1600" b="1" dirty="0" smtClean="0"/>
              <a:t> and medium income</a:t>
            </a:r>
          </a:p>
          <a:p>
            <a:pPr marL="0" indent="0" algn="ctr">
              <a:buNone/>
            </a:pPr>
            <a:r>
              <a:rPr lang="en-IN" sz="1600" dirty="0" smtClean="0"/>
              <a:t>y = list(</a:t>
            </a:r>
            <a:r>
              <a:rPr lang="en-IN" sz="1600" dirty="0" err="1" smtClean="0"/>
              <a:t>df.income</a:t>
            </a:r>
            <a:r>
              <a:rPr lang="en-IN" sz="1600" dirty="0" smtClean="0"/>
              <a:t>) </a:t>
            </a:r>
          </a:p>
          <a:p>
            <a:pPr marL="0" indent="0" algn="ctr">
              <a:buNone/>
            </a:pPr>
            <a:r>
              <a:rPr lang="en-IN" sz="1600" dirty="0" err="1" smtClean="0"/>
              <a:t>plt.boxplot</a:t>
            </a:r>
            <a:r>
              <a:rPr lang="en-IN" sz="1600" dirty="0" smtClean="0"/>
              <a:t>(y)</a:t>
            </a:r>
          </a:p>
          <a:p>
            <a:pPr marL="0" indent="0" algn="ctr">
              <a:buNone/>
            </a:pPr>
            <a:r>
              <a:rPr lang="en-IN" sz="1600" dirty="0" smtClean="0"/>
              <a:t> </a:t>
            </a:r>
            <a:r>
              <a:rPr lang="en-IN" sz="1600" dirty="0" err="1" smtClean="0"/>
              <a:t>plt.show</a:t>
            </a:r>
            <a:r>
              <a:rPr lang="en-IN" sz="1600" dirty="0" smtClean="0"/>
              <a:t>() </a:t>
            </a:r>
            <a:endParaRPr lang="en-IN" sz="16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7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Find out the no of days of reduced activity of male and female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seperately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due to illness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df.groupby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(['gender', 'reduced']).mean()</a:t>
            </a:r>
          </a:p>
          <a:p>
            <a:pPr marL="0" indent="0" algn="ctr">
              <a:buNone/>
            </a:pPr>
            <a:endParaRPr lang="en-GB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visualize is their is any missing values in the dataset based on a heat map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#missing values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sns.heatmap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df.isnull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cbar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False,cmap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viridis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') </a:t>
            </a:r>
          </a:p>
          <a:p>
            <a:pPr marL="0" indent="0" algn="ctr">
              <a:buNone/>
            </a:pPr>
            <a:endParaRPr lang="en-GB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Find out the correlation between variables in the given dataset correlation between different variables 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plt.figure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=(10,10))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sns.heatmap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df.corr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cbar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True,annot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True,cmap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='Blues')</a:t>
            </a:r>
            <a:r>
              <a:rPr lang="en-IN" sz="2000" dirty="0" smtClean="0"/>
              <a:t>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3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Analyse how the income of a patient affects the no of visits to the hospital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#relation between income and visits 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plt.figure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=(10,10))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plt.scatter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(x='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income',y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visits',data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('income') 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('visits')</a:t>
            </a:r>
          </a:p>
          <a:p>
            <a:pPr marL="0" indent="0" algn="ctr">
              <a:buNone/>
            </a:pPr>
            <a:endParaRPr lang="en-GB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count and visualize the number of males and females affected by illness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sns.histplot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df.gender,bins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=2) </a:t>
            </a:r>
          </a:p>
          <a:p>
            <a:pPr marL="0" indent="0" algn="ctr">
              <a:buNone/>
            </a:pPr>
            <a:endParaRPr lang="en-GB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4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visualize the percentage of people getting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govt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health insurance due to low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income,due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to old age and also the percentage of the people having private health insurance</a:t>
            </a:r>
          </a:p>
          <a:p>
            <a:pPr marL="0" indent="0" algn="ctr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# % of people getting Insurance due to low income </a:t>
            </a:r>
          </a:p>
          <a:p>
            <a:pPr marL="0" indent="0" algn="ctr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label=['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yes','no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 marL="0" indent="0" algn="ctr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Y = 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freepoor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']=='yes']</a:t>
            </a:r>
          </a:p>
          <a:p>
            <a:pPr marL="0" indent="0" algn="ctr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N = 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freepoor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']=='no']</a:t>
            </a:r>
          </a:p>
          <a:p>
            <a:pPr marL="0" indent="0" algn="ctr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x = [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Y.shape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[0],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N.shape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[0]] </a:t>
            </a:r>
          </a:p>
          <a:p>
            <a:pPr marL="0" indent="0" algn="ctr">
              <a:buNone/>
            </a:pP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plt.figure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=(5,5))</a:t>
            </a:r>
          </a:p>
          <a:p>
            <a:pPr marL="0" indent="0" algn="ctr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plt.pie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x,labels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=label)</a:t>
            </a:r>
          </a:p>
          <a:p>
            <a:pPr marL="0" indent="0" algn="ctr">
              <a:buNone/>
            </a:pP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("% of people getting </a:t>
            </a: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govt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 health Insurance due to low income ") </a:t>
            </a:r>
          </a:p>
          <a:p>
            <a:pPr marL="0" indent="0" algn="ctr">
              <a:buNone/>
            </a:pPr>
            <a:r>
              <a:rPr lang="en-IN" sz="17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92603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# % of people having private Insurance 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['private']=='yes']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N 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['private']=='no']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x = [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Y.shape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[0],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N.shape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[0]] 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plt.figure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=(5,5))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plt.pie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x,labels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=label) 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("% of people having private health Insurance ") 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# % of people getting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govt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Insurance due to old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age,disability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or veteran status 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freerepat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']=='yes'] 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freerepat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']=='no'] 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x = [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Y.shape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[0],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N.shape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[0]]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plt.figure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=(5,5))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plt.pie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x,labels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=label)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("% of people getting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govt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health Insurance due to old age, disability or veteran status ")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8657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Plot a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horizantal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bar chart to analyse the reduced days of activity due to illness based on gender </a:t>
            </a:r>
          </a:p>
          <a:p>
            <a:pPr marL="0" indent="0" algn="ctr"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df.groupby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('gender')['reduced'].sum().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to_frame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reset_index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#creating the bar chart 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plt.barh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['gender'],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['reduced'],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['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cornflowerblue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lightseagreen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'])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#Adding the aesthetics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('Bar Chart') 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('reduced activity') 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('gender') </a:t>
            </a:r>
          </a:p>
          <a:p>
            <a:pPr marL="0" indent="0" algn="ctr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#Show the plot </a:t>
            </a:r>
          </a:p>
          <a:p>
            <a:pPr marL="0" indent="0" algn="ctr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000" dirty="0" smtClean="0"/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5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518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DoctorsVisits-Analysis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DoctorsVisits-Analysis</dc:title>
  <dc:creator>user</dc:creator>
  <cp:lastModifiedBy>user</cp:lastModifiedBy>
  <cp:revision>3</cp:revision>
  <dcterms:created xsi:type="dcterms:W3CDTF">2023-07-22T19:00:21Z</dcterms:created>
  <dcterms:modified xsi:type="dcterms:W3CDTF">2023-07-22T19:28:58Z</dcterms:modified>
</cp:coreProperties>
</file>