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83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2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8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9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16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1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540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7F12-0552-4435-9BC6-D80358B4BC7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6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Finder &amp; Diet Planner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1018" y="4577045"/>
            <a:ext cx="3856008" cy="148732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Nikitha-22 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Dandamudi Naga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Mounika-9 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Goli </a:t>
            </a:r>
            <a:r>
              <a:rPr lang="en-US" sz="9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Govardhan-14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0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0" y="1509623"/>
            <a:ext cx="4088920" cy="3847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out our location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near by restaurants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to selected restaurant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Chart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Calorie Counter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Diet Chart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5668" y="1423359"/>
            <a:ext cx="35454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plus plugging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API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plugging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21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295"/>
            <a:ext cx="8596668" cy="4247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IDE: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52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59192" y="3321169"/>
            <a:ext cx="1647646" cy="293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6838" y="3459192"/>
            <a:ext cx="1423358" cy="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30196" y="3312541"/>
            <a:ext cx="1449238" cy="2242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30196" y="3949457"/>
            <a:ext cx="1509623" cy="2501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07833" y="4612251"/>
            <a:ext cx="1173193" cy="201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13540" y="3614468"/>
            <a:ext cx="0" cy="46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263989" y="3614469"/>
            <a:ext cx="19026" cy="113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4813540" y="4074540"/>
            <a:ext cx="171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015" y="4750276"/>
            <a:ext cx="2303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3989" y="2268747"/>
            <a:ext cx="73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2385" y="2576524"/>
            <a:ext cx="0" cy="73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05128" y="4199624"/>
            <a:ext cx="1311216" cy="277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36" idx="3"/>
            <a:endCxn id="4" idx="1"/>
          </p:cNvCxnSpPr>
          <p:nvPr/>
        </p:nvCxnSpPr>
        <p:spPr>
          <a:xfrm flipV="1">
            <a:off x="2616344" y="3467819"/>
            <a:ext cx="842848" cy="8705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9" y="1419559"/>
            <a:ext cx="1353074" cy="24054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66" y="1419557"/>
            <a:ext cx="1436607" cy="2405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5" y="1419557"/>
            <a:ext cx="1460939" cy="2405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73" y="3993038"/>
            <a:ext cx="1411243" cy="2508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6" y="3993037"/>
            <a:ext cx="1326524" cy="25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2755"/>
            <a:ext cx="8596668" cy="448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2889" y="2984588"/>
            <a:ext cx="44291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6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427</TotalTime>
  <Words>82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Wingdings</vt:lpstr>
      <vt:lpstr>Wingdings 2</vt:lpstr>
      <vt:lpstr>Wingdings 3</vt:lpstr>
      <vt:lpstr>HDOfficeLightV0</vt:lpstr>
      <vt:lpstr>Facet</vt:lpstr>
      <vt:lpstr>Restaurant Finder &amp; Diet Planner</vt:lpstr>
      <vt:lpstr>Functionalities</vt:lpstr>
      <vt:lpstr>Specifications</vt:lpstr>
      <vt:lpstr>Architecture</vt:lpstr>
      <vt:lpstr>Screen 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katta</dc:creator>
  <cp:lastModifiedBy>mounika dandamudi</cp:lastModifiedBy>
  <cp:revision>23</cp:revision>
  <dcterms:created xsi:type="dcterms:W3CDTF">2016-05-03T00:03:20Z</dcterms:created>
  <dcterms:modified xsi:type="dcterms:W3CDTF">2016-05-05T16:36:35Z</dcterms:modified>
</cp:coreProperties>
</file>