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0" r:id="rId9"/>
    <p:sldId id="261" r:id="rId10"/>
    <p:sldId id="262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079" autoAdjust="0"/>
  </p:normalViewPr>
  <p:slideViewPr>
    <p:cSldViewPr snapToGrid="0">
      <p:cViewPr varScale="1">
        <p:scale>
          <a:sx n="80" d="100"/>
          <a:sy n="80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9843-376D-48BF-B5CF-F25D3B76284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2AFC3-C0D3-4CAC-8C63-F568FA21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2AFC3-C0D3-4CAC-8C63-F568FA218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222" y="1311442"/>
            <a:ext cx="10572000" cy="1003230"/>
          </a:xfrm>
        </p:spPr>
        <p:txBody>
          <a:bodyPr/>
          <a:lstStyle/>
          <a:p>
            <a:r>
              <a:rPr lang="en-US" dirty="0" smtClean="0"/>
              <a:t>    NOMAD </a:t>
            </a:r>
            <a:r>
              <a:rPr lang="en-US" dirty="0"/>
              <a:t>USECASE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lvl="4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Mounika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Dandamudi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Bhargav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Krishna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Velgapudi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Regendra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Prasad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palagarla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3579" y="4487779"/>
            <a:ext cx="4944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Bhulakshmi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Makkena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794084"/>
          </a:xfrm>
        </p:spPr>
        <p:txBody>
          <a:bodyPr/>
          <a:lstStyle/>
          <a:p>
            <a:r>
              <a:rPr lang="en-US" dirty="0"/>
              <a:t>Sequence Diagram- Best Route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58" y="970451"/>
            <a:ext cx="5751095" cy="5550666"/>
          </a:xfrm>
        </p:spPr>
      </p:pic>
    </p:spTree>
    <p:extLst>
      <p:ext uri="{BB962C8B-B14F-4D97-AF65-F5344CB8AC3E}">
        <p14:creationId xmlns:p14="http://schemas.microsoft.com/office/powerpoint/2010/main" val="5135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621" y="0"/>
            <a:ext cx="10571998" cy="9704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62" y="1106905"/>
            <a:ext cx="6146133" cy="5594684"/>
          </a:xfrm>
        </p:spPr>
      </p:pic>
    </p:spTree>
    <p:extLst>
      <p:ext uri="{BB962C8B-B14F-4D97-AF65-F5344CB8AC3E}">
        <p14:creationId xmlns:p14="http://schemas.microsoft.com/office/powerpoint/2010/main" val="28062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54" y="890338"/>
            <a:ext cx="5895472" cy="5546558"/>
          </a:xfrm>
        </p:spPr>
      </p:pic>
    </p:spTree>
    <p:extLst>
      <p:ext uri="{BB962C8B-B14F-4D97-AF65-F5344CB8AC3E}">
        <p14:creationId xmlns:p14="http://schemas.microsoft.com/office/powerpoint/2010/main" val="35373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route from source to destination</a:t>
            </a:r>
          </a:p>
          <a:p>
            <a:r>
              <a:rPr lang="en-US" dirty="0"/>
              <a:t>Provides weather information at particular times on the way to destination</a:t>
            </a:r>
          </a:p>
          <a:p>
            <a:r>
              <a:rPr lang="en-US" dirty="0"/>
              <a:t>Stores the history of journeys suggested to the user</a:t>
            </a:r>
          </a:p>
          <a:p>
            <a:r>
              <a:rPr lang="en-US" dirty="0"/>
              <a:t>After reaching destination, should suggest the near by places to visit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mash-up style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to design our application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Mash-up?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of existing applications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develop applications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the user to have extensive IT or programming skills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application development is reduced greatly.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Mashup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72" y="2538664"/>
            <a:ext cx="7624511" cy="3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Considerations in Server-Side Mashups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things to consider when you do a server-side mashup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results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to modify the response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handle exceptions and errors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3211"/>
            <a:ext cx="65" cy="30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2125"/>
            <a:ext cx="9525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b="1" dirty="0" smtClean="0"/>
              <a:t>Proxy</a:t>
            </a:r>
            <a:r>
              <a:rPr lang="en-US" dirty="0" smtClean="0"/>
              <a:t>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 smtClean="0"/>
              <a:t>     An object representing another object.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 smtClean="0"/>
              <a:t>     Provide </a:t>
            </a:r>
            <a:r>
              <a:rPr lang="en-US" dirty="0"/>
              <a:t>a surrogate or placeholder for another object to control access to it</a:t>
            </a:r>
            <a:r>
              <a:rPr lang="en-US" dirty="0" smtClean="0"/>
              <a:t>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 smtClean="0"/>
              <a:t>Observer: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 smtClean="0"/>
              <a:t>     It </a:t>
            </a: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one-to-many dependency between objects so that when one object changes state, all its dependents are notified and updated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8359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97045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1" y="1227221"/>
            <a:ext cx="5534527" cy="5342021"/>
          </a:xfrm>
        </p:spPr>
      </p:pic>
    </p:spTree>
    <p:extLst>
      <p:ext uri="{BB962C8B-B14F-4D97-AF65-F5344CB8AC3E}">
        <p14:creationId xmlns:p14="http://schemas.microsoft.com/office/powerpoint/2010/main" val="40939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7" y="0"/>
            <a:ext cx="10571998" cy="97045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085" y="1153886"/>
            <a:ext cx="6770913" cy="51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9" y="447188"/>
            <a:ext cx="3122884" cy="970450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50" y="300790"/>
            <a:ext cx="7220829" cy="63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600</TotalTime>
  <Words>198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2</vt:lpstr>
      <vt:lpstr>Quotable</vt:lpstr>
      <vt:lpstr>    NOMAD USECASE</vt:lpstr>
      <vt:lpstr>Nomad</vt:lpstr>
      <vt:lpstr>Architecture</vt:lpstr>
      <vt:lpstr>Server-Side Mashup</vt:lpstr>
      <vt:lpstr> Design Considerations in Server-Side Mashups</vt:lpstr>
      <vt:lpstr>Design pattern</vt:lpstr>
      <vt:lpstr>Use Case Diagram</vt:lpstr>
      <vt:lpstr>Class Diagram</vt:lpstr>
      <vt:lpstr>Activity Diagram</vt:lpstr>
      <vt:lpstr>Sequence Diagram- Best Route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</dc:creator>
  <cp:lastModifiedBy>lakshmi</cp:lastModifiedBy>
  <cp:revision>17</cp:revision>
  <dcterms:created xsi:type="dcterms:W3CDTF">2016-11-03T19:26:05Z</dcterms:created>
  <dcterms:modified xsi:type="dcterms:W3CDTF">2016-11-04T20:04:19Z</dcterms:modified>
</cp:coreProperties>
</file>