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handoutMasterIdLst>
    <p:handoutMasterId r:id="rId20"/>
  </p:handoutMasterIdLst>
  <p:sldIdLst>
    <p:sldId id="257" r:id="rId5"/>
    <p:sldId id="291" r:id="rId6"/>
    <p:sldId id="288" r:id="rId7"/>
    <p:sldId id="268" r:id="rId8"/>
    <p:sldId id="284" r:id="rId9"/>
    <p:sldId id="292" r:id="rId10"/>
    <p:sldId id="289" r:id="rId11"/>
    <p:sldId id="258" r:id="rId12"/>
    <p:sldId id="290" r:id="rId13"/>
    <p:sldId id="285" r:id="rId14"/>
    <p:sldId id="281" r:id="rId15"/>
    <p:sldId id="274" r:id="rId16"/>
    <p:sldId id="293" r:id="rId17"/>
    <p:sldId id="287" r:id="rId1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8" y="72"/>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unika Kathi" userId="442bde409706e0ce" providerId="Windows Live" clId="Web-{CCC95FDF-140C-5B9D-1DCB-37C2A53628F6}"/>
    <pc:docChg chg="modSld">
      <pc:chgData name="Mounika Kathi" userId="442bde409706e0ce" providerId="Windows Live" clId="Web-{CCC95FDF-140C-5B9D-1DCB-37C2A53628F6}" dt="2025-07-16T16:20:31.071" v="110"/>
      <pc:docMkLst>
        <pc:docMk/>
      </pc:docMkLst>
      <pc:sldChg chg="modSp">
        <pc:chgData name="Mounika Kathi" userId="442bde409706e0ce" providerId="Windows Live" clId="Web-{CCC95FDF-140C-5B9D-1DCB-37C2A53628F6}" dt="2025-07-16T16:19:15.883" v="90"/>
        <pc:sldMkLst>
          <pc:docMk/>
          <pc:sldMk cId="4212917468" sldId="268"/>
        </pc:sldMkLst>
        <pc:graphicFrameChg chg="mod modGraphic">
          <ac:chgData name="Mounika Kathi" userId="442bde409706e0ce" providerId="Windows Live" clId="Web-{CCC95FDF-140C-5B9D-1DCB-37C2A53628F6}" dt="2025-07-16T16:19:15.883" v="90"/>
          <ac:graphicFrameMkLst>
            <pc:docMk/>
            <pc:sldMk cId="4212917468" sldId="268"/>
            <ac:graphicFrameMk id="4" creationId="{403CD5FD-27C3-4342-BE41-F411CB8D6931}"/>
          </ac:graphicFrameMkLst>
        </pc:graphicFrameChg>
      </pc:sldChg>
      <pc:sldChg chg="modSp">
        <pc:chgData name="Mounika Kathi" userId="442bde409706e0ce" providerId="Windows Live" clId="Web-{CCC95FDF-140C-5B9D-1DCB-37C2A53628F6}" dt="2025-07-16T16:20:31.071" v="110"/>
        <pc:sldMkLst>
          <pc:docMk/>
          <pc:sldMk cId="570957648" sldId="284"/>
        </pc:sldMkLst>
        <pc:graphicFrameChg chg="mod modGraphic">
          <ac:chgData name="Mounika Kathi" userId="442bde409706e0ce" providerId="Windows Live" clId="Web-{CCC95FDF-140C-5B9D-1DCB-37C2A53628F6}" dt="2025-07-16T16:20:31.071" v="110"/>
          <ac:graphicFrameMkLst>
            <pc:docMk/>
            <pc:sldMk cId="570957648" sldId="284"/>
            <ac:graphicFrameMk id="8" creationId="{03AEAB34-C5C5-047F-2BA9-1FF4065F637C}"/>
          </ac:graphicFrameMkLst>
        </pc:graphicFrameChg>
      </pc:sldChg>
    </pc:docChg>
  </pc:docChgLst>
  <pc:docChgLst>
    <pc:chgData name="Mounika Kathi" userId="442bde409706e0ce" providerId="Windows Live" clId="Web-{5DD1CC87-FB93-3FF4-B874-43B368729CC1}"/>
    <pc:docChg chg="mod modSld modMainMaster">
      <pc:chgData name="Mounika Kathi" userId="442bde409706e0ce" providerId="Windows Live" clId="Web-{5DD1CC87-FB93-3FF4-B874-43B368729CC1}" dt="2025-07-16T16:08:05.711" v="337"/>
      <pc:docMkLst>
        <pc:docMk/>
      </pc:docMkLst>
      <pc:sldChg chg="modSp">
        <pc:chgData name="Mounika Kathi" userId="442bde409706e0ce" providerId="Windows Live" clId="Web-{5DD1CC87-FB93-3FF4-B874-43B368729CC1}" dt="2025-07-16T15:48:56.051" v="140" actId="20577"/>
        <pc:sldMkLst>
          <pc:docMk/>
          <pc:sldMk cId="3658128150" sldId="257"/>
        </pc:sldMkLst>
        <pc:spChg chg="mod">
          <ac:chgData name="Mounika Kathi" userId="442bde409706e0ce" providerId="Windows Live" clId="Web-{5DD1CC87-FB93-3FF4-B874-43B368729CC1}" dt="2025-07-16T15:48:56.051" v="140" actId="20577"/>
          <ac:spMkLst>
            <pc:docMk/>
            <pc:sldMk cId="3658128150" sldId="257"/>
            <ac:spMk id="3" creationId="{00000000-0000-0000-0000-000000000000}"/>
          </ac:spMkLst>
        </pc:spChg>
        <pc:spChg chg="mod">
          <ac:chgData name="Mounika Kathi" userId="442bde409706e0ce" providerId="Windows Live" clId="Web-{5DD1CC87-FB93-3FF4-B874-43B368729CC1}" dt="2025-07-16T15:43:21.306" v="17" actId="1076"/>
          <ac:spMkLst>
            <pc:docMk/>
            <pc:sldMk cId="3658128150" sldId="257"/>
            <ac:spMk id="5" creationId="{00000000-0000-0000-0000-000000000000}"/>
          </ac:spMkLst>
        </pc:spChg>
      </pc:sldChg>
      <pc:sldChg chg="addSp delSp modSp">
        <pc:chgData name="Mounika Kathi" userId="442bde409706e0ce" providerId="Windows Live" clId="Web-{5DD1CC87-FB93-3FF4-B874-43B368729CC1}" dt="2025-07-16T15:51:32.556" v="170"/>
        <pc:sldMkLst>
          <pc:docMk/>
          <pc:sldMk cId="1637310646" sldId="258"/>
        </pc:sldMkLst>
      </pc:sldChg>
      <pc:sldChg chg="addSp delSp modSp">
        <pc:chgData name="Mounika Kathi" userId="442bde409706e0ce" providerId="Windows Live" clId="Web-{5DD1CC87-FB93-3FF4-B874-43B368729CC1}" dt="2025-07-16T16:08:05.711" v="337"/>
        <pc:sldMkLst>
          <pc:docMk/>
          <pc:sldMk cId="4212917468" sldId="268"/>
        </pc:sldMkLst>
        <pc:spChg chg="mod">
          <ac:chgData name="Mounika Kathi" userId="442bde409706e0ce" providerId="Windows Live" clId="Web-{5DD1CC87-FB93-3FF4-B874-43B368729CC1}" dt="2025-07-16T15:57:14.972" v="323" actId="20577"/>
          <ac:spMkLst>
            <pc:docMk/>
            <pc:sldMk cId="4212917468" sldId="268"/>
            <ac:spMk id="9" creationId="{00000000-0000-0000-0000-000000000000}"/>
          </ac:spMkLst>
        </pc:spChg>
        <pc:graphicFrameChg chg="mod modGraphic">
          <ac:chgData name="Mounika Kathi" userId="442bde409706e0ce" providerId="Windows Live" clId="Web-{5DD1CC87-FB93-3FF4-B874-43B368729CC1}" dt="2025-07-16T16:08:05.711" v="337"/>
          <ac:graphicFrameMkLst>
            <pc:docMk/>
            <pc:sldMk cId="4212917468" sldId="268"/>
            <ac:graphicFrameMk id="4" creationId="{403CD5FD-27C3-4342-BE41-F411CB8D6931}"/>
          </ac:graphicFrameMkLst>
        </pc:graphicFrameChg>
      </pc:sldChg>
      <pc:sldChg chg="addSp delSp modSp">
        <pc:chgData name="Mounika Kathi" userId="442bde409706e0ce" providerId="Windows Live" clId="Web-{5DD1CC87-FB93-3FF4-B874-43B368729CC1}" dt="2025-07-16T15:51:32.556" v="170"/>
        <pc:sldMkLst>
          <pc:docMk/>
          <pc:sldMk cId="2563119616" sldId="274"/>
        </pc:sldMkLst>
      </pc:sldChg>
      <pc:sldChg chg="addSp delSp modSp">
        <pc:chgData name="Mounika Kathi" userId="442bde409706e0ce" providerId="Windows Live" clId="Web-{5DD1CC87-FB93-3FF4-B874-43B368729CC1}" dt="2025-07-16T15:51:32.556" v="170"/>
        <pc:sldMkLst>
          <pc:docMk/>
          <pc:sldMk cId="3566262167" sldId="281"/>
        </pc:sldMkLst>
      </pc:sldChg>
      <pc:sldChg chg="addSp delSp modSp">
        <pc:chgData name="Mounika Kathi" userId="442bde409706e0ce" providerId="Windows Live" clId="Web-{5DD1CC87-FB93-3FF4-B874-43B368729CC1}" dt="2025-07-16T15:57:05.644" v="322" actId="1076"/>
        <pc:sldMkLst>
          <pc:docMk/>
          <pc:sldMk cId="570957648" sldId="284"/>
        </pc:sldMkLst>
        <pc:graphicFrameChg chg="mod modGraphic">
          <ac:chgData name="Mounika Kathi" userId="442bde409706e0ce" providerId="Windows Live" clId="Web-{5DD1CC87-FB93-3FF4-B874-43B368729CC1}" dt="2025-07-16T15:57:05.644" v="322" actId="1076"/>
          <ac:graphicFrameMkLst>
            <pc:docMk/>
            <pc:sldMk cId="570957648" sldId="284"/>
            <ac:graphicFrameMk id="8" creationId="{03AEAB34-C5C5-047F-2BA9-1FF4065F637C}"/>
          </ac:graphicFrameMkLst>
        </pc:graphicFrameChg>
      </pc:sldChg>
      <pc:sldChg chg="addSp delSp modSp">
        <pc:chgData name="Mounika Kathi" userId="442bde409706e0ce" providerId="Windows Live" clId="Web-{5DD1CC87-FB93-3FF4-B874-43B368729CC1}" dt="2025-07-16T15:51:32.556" v="170"/>
        <pc:sldMkLst>
          <pc:docMk/>
          <pc:sldMk cId="516895472" sldId="285"/>
        </pc:sldMkLst>
      </pc:sldChg>
      <pc:sldChg chg="addSp delSp modSp">
        <pc:chgData name="Mounika Kathi" userId="442bde409706e0ce" providerId="Windows Live" clId="Web-{5DD1CC87-FB93-3FF4-B874-43B368729CC1}" dt="2025-07-16T15:54:14.936" v="209" actId="20577"/>
        <pc:sldMkLst>
          <pc:docMk/>
          <pc:sldMk cId="516895472" sldId="288"/>
        </pc:sldMkLst>
        <pc:spChg chg="mod">
          <ac:chgData name="Mounika Kathi" userId="442bde409706e0ce" providerId="Windows Live" clId="Web-{5DD1CC87-FB93-3FF4-B874-43B368729CC1}" dt="2025-07-16T15:54:14.936" v="209" actId="20577"/>
          <ac:spMkLst>
            <pc:docMk/>
            <pc:sldMk cId="516895472" sldId="288"/>
            <ac:spMk id="3" creationId="{D4017B39-8948-407E-1D29-B290C2F201D1}"/>
          </ac:spMkLst>
        </pc:spChg>
        <pc:spChg chg="mod">
          <ac:chgData name="Mounika Kathi" userId="442bde409706e0ce" providerId="Windows Live" clId="Web-{5DD1CC87-FB93-3FF4-B874-43B368729CC1}" dt="2025-07-16T15:52:16.276" v="189" actId="20577"/>
          <ac:spMkLst>
            <pc:docMk/>
            <pc:sldMk cId="516895472" sldId="288"/>
            <ac:spMk id="5" creationId="{ADFD532B-8324-861F-ED93-92EB8E7DD42E}"/>
          </ac:spMkLst>
        </pc:spChg>
      </pc:sldChg>
      <pc:sldChg chg="addSp delSp modSp">
        <pc:chgData name="Mounika Kathi" userId="442bde409706e0ce" providerId="Windows Live" clId="Web-{5DD1CC87-FB93-3FF4-B874-43B368729CC1}" dt="2025-07-16T15:51:32.556" v="170"/>
        <pc:sldMkLst>
          <pc:docMk/>
          <pc:sldMk cId="516895472" sldId="289"/>
        </pc:sldMkLst>
      </pc:sldChg>
      <pc:sldChg chg="addSp delSp modSp">
        <pc:chgData name="Mounika Kathi" userId="442bde409706e0ce" providerId="Windows Live" clId="Web-{5DD1CC87-FB93-3FF4-B874-43B368729CC1}" dt="2025-07-16T15:51:32.556" v="170"/>
        <pc:sldMkLst>
          <pc:docMk/>
          <pc:sldMk cId="516895472" sldId="290"/>
        </pc:sldMkLst>
      </pc:sldChg>
      <pc:sldChg chg="addSp delSp modSp">
        <pc:chgData name="Mounika Kathi" userId="442bde409706e0ce" providerId="Windows Live" clId="Web-{5DD1CC87-FB93-3FF4-B874-43B368729CC1}" dt="2025-07-16T15:50:50.039" v="167" actId="20577"/>
        <pc:sldMkLst>
          <pc:docMk/>
          <pc:sldMk cId="1637310646" sldId="291"/>
        </pc:sldMkLst>
        <pc:spChg chg="mod">
          <ac:chgData name="Mounika Kathi" userId="442bde409706e0ce" providerId="Windows Live" clId="Web-{5DD1CC87-FB93-3FF4-B874-43B368729CC1}" dt="2025-07-16T15:50:50.039" v="167" actId="20577"/>
          <ac:spMkLst>
            <pc:docMk/>
            <pc:sldMk cId="1637310646" sldId="291"/>
            <ac:spMk id="3" creationId="{00000000-0000-0000-0000-000000000000}"/>
          </ac:spMkLst>
        </pc:spChg>
        <pc:spChg chg="mod">
          <ac:chgData name="Mounika Kathi" userId="442bde409706e0ce" providerId="Windows Live" clId="Web-{5DD1CC87-FB93-3FF4-B874-43B368729CC1}" dt="2025-07-16T15:50:34.960" v="163" actId="20577"/>
          <ac:spMkLst>
            <pc:docMk/>
            <pc:sldMk cId="1637310646" sldId="291"/>
            <ac:spMk id="9" creationId="{ADFD532B-8324-861F-ED93-92EB8E7DD42E}"/>
          </ac:spMkLst>
        </pc:spChg>
      </pc:sldChg>
      <pc:sldChg chg="addSp delSp modSp">
        <pc:chgData name="Mounika Kathi" userId="442bde409706e0ce" providerId="Windows Live" clId="Web-{5DD1CC87-FB93-3FF4-B874-43B368729CC1}" dt="2025-07-16T15:51:32.556" v="170"/>
        <pc:sldMkLst>
          <pc:docMk/>
          <pc:sldMk cId="1637310646" sldId="292"/>
        </pc:sldMkLst>
      </pc:sldChg>
      <pc:sldChg chg="addSp delSp modSp">
        <pc:chgData name="Mounika Kathi" userId="442bde409706e0ce" providerId="Windows Live" clId="Web-{5DD1CC87-FB93-3FF4-B874-43B368729CC1}" dt="2025-07-16T15:51:32.556" v="170"/>
        <pc:sldMkLst>
          <pc:docMk/>
          <pc:sldMk cId="3566262167" sldId="293"/>
        </pc:sldMkLst>
      </pc:sldChg>
      <pc:sldMasterChg chg="modSp mod modSldLayout">
        <pc:chgData name="Mounika Kathi" userId="442bde409706e0ce" providerId="Windows Live" clId="Web-{5DD1CC87-FB93-3FF4-B874-43B368729CC1}" dt="2025-07-16T15:51:32.556" v="170"/>
        <pc:sldMasterMkLst>
          <pc:docMk/>
          <pc:sldMasterMk cId="1327670427" sldId="2147483660"/>
        </pc:sldMasterMkLst>
        <pc:spChg chg="mod">
          <ac:chgData name="Mounika Kathi" userId="442bde409706e0ce" providerId="Windows Live" clId="Web-{5DD1CC87-FB93-3FF4-B874-43B368729CC1}" dt="2025-07-16T15:49:23.333" v="147"/>
          <ac:spMkLst>
            <pc:docMk/>
            <pc:sldMasterMk cId="1327670427" sldId="2147483660"/>
            <ac:spMk id="5" creationId="{00000000-0000-0000-0000-000000000000}"/>
          </ac:spMkLst>
        </pc:spChg>
        <pc:sldLayoutChg chg="modSp mod">
          <pc:chgData name="Mounika Kathi" userId="442bde409706e0ce" providerId="Windows Live" clId="Web-{5DD1CC87-FB93-3FF4-B874-43B368729CC1}" dt="2025-07-16T15:51:32.556" v="170"/>
          <pc:sldLayoutMkLst>
            <pc:docMk/>
            <pc:sldMasterMk cId="1327670427" sldId="2147483660"/>
            <pc:sldLayoutMk cId="350674107" sldId="2147483662"/>
          </pc:sldLayoutMkLst>
          <pc:spChg chg="mod">
            <ac:chgData name="Mounika Kathi" userId="442bde409706e0ce" providerId="Windows Live" clId="Web-{5DD1CC87-FB93-3FF4-B874-43B368729CC1}" dt="2025-07-16T15:49:23.333" v="147"/>
            <ac:spMkLst>
              <pc:docMk/>
              <pc:sldMasterMk cId="1327670427" sldId="2147483660"/>
              <pc:sldLayoutMk cId="350674107" sldId="2147483662"/>
              <ac:spMk id="43" creationId="{C1791A8D-D5A1-DB56-D6C5-A82DB0F26732}"/>
            </ac:spMkLst>
          </pc:spChg>
        </pc:sldLayoutChg>
        <pc:sldLayoutChg chg="modSp mod">
          <pc:chgData name="Mounika Kathi" userId="442bde409706e0ce" providerId="Windows Live" clId="Web-{5DD1CC87-FB93-3FF4-B874-43B368729CC1}" dt="2025-07-16T15:51:32.556" v="170"/>
          <pc:sldLayoutMkLst>
            <pc:docMk/>
            <pc:sldMasterMk cId="1327670427" sldId="2147483660"/>
            <pc:sldLayoutMk cId="3301549117" sldId="2147483665"/>
          </pc:sldLayoutMkLst>
          <pc:spChg chg="mod">
            <ac:chgData name="Mounika Kathi" userId="442bde409706e0ce" providerId="Windows Live" clId="Web-{5DD1CC87-FB93-3FF4-B874-43B368729CC1}" dt="2025-07-16T15:49:23.333" v="147"/>
            <ac:spMkLst>
              <pc:docMk/>
              <pc:sldMasterMk cId="1327670427" sldId="2147483660"/>
              <pc:sldLayoutMk cId="3301549117" sldId="2147483665"/>
              <ac:spMk id="24" creationId="{C319E7A6-A7BC-1FD9-6936-D83244A4083E}"/>
            </ac:spMkLst>
          </pc:spChg>
        </pc:sldLayoutChg>
        <pc:sldLayoutChg chg="mod">
          <pc:chgData name="Mounika Kathi" userId="442bde409706e0ce" providerId="Windows Live" clId="Web-{5DD1CC87-FB93-3FF4-B874-43B368729CC1}" dt="2025-07-16T15:51:32.556" v="170"/>
          <pc:sldLayoutMkLst>
            <pc:docMk/>
            <pc:sldMasterMk cId="1327670427" sldId="2147483660"/>
            <pc:sldLayoutMk cId="1488984350" sldId="2147483672"/>
          </pc:sldLayoutMkLst>
        </pc:sldLayoutChg>
        <pc:sldLayoutChg chg="modSp mod">
          <pc:chgData name="Mounika Kathi" userId="442bde409706e0ce" providerId="Windows Live" clId="Web-{5DD1CC87-FB93-3FF4-B874-43B368729CC1}" dt="2025-07-16T15:51:32.556" v="170"/>
          <pc:sldLayoutMkLst>
            <pc:docMk/>
            <pc:sldMasterMk cId="1327670427" sldId="2147483660"/>
            <pc:sldLayoutMk cId="700917186" sldId="2147483676"/>
          </pc:sldLayoutMkLst>
          <pc:spChg chg="mod">
            <ac:chgData name="Mounika Kathi" userId="442bde409706e0ce" providerId="Windows Live" clId="Web-{5DD1CC87-FB93-3FF4-B874-43B368729CC1}" dt="2025-07-16T15:49:23.333" v="147"/>
            <ac:spMkLst>
              <pc:docMk/>
              <pc:sldMasterMk cId="1327670427" sldId="2147483660"/>
              <pc:sldLayoutMk cId="700917186" sldId="2147483676"/>
              <ac:spMk id="16" creationId="{0583D396-7FDF-332F-BEA4-791452AB13E8}"/>
            </ac:spMkLst>
          </pc:spChg>
        </pc:sldLayoutChg>
        <pc:sldLayoutChg chg="mod">
          <pc:chgData name="Mounika Kathi" userId="442bde409706e0ce" providerId="Windows Live" clId="Web-{5DD1CC87-FB93-3FF4-B874-43B368729CC1}" dt="2025-07-16T15:51:32.556" v="170"/>
          <pc:sldLayoutMkLst>
            <pc:docMk/>
            <pc:sldMasterMk cId="1327670427" sldId="2147483660"/>
            <pc:sldLayoutMk cId="830241239" sldId="2147483678"/>
          </pc:sldLayoutMkLst>
        </pc:sldLayoutChg>
        <pc:sldLayoutChg chg="modSp mod">
          <pc:chgData name="Mounika Kathi" userId="442bde409706e0ce" providerId="Windows Live" clId="Web-{5DD1CC87-FB93-3FF4-B874-43B368729CC1}" dt="2025-07-16T15:51:32.556" v="170"/>
          <pc:sldLayoutMkLst>
            <pc:docMk/>
            <pc:sldMasterMk cId="1327670427" sldId="2147483660"/>
            <pc:sldLayoutMk cId="3149728844" sldId="2147483682"/>
          </pc:sldLayoutMkLst>
          <pc:spChg chg="mod">
            <ac:chgData name="Mounika Kathi" userId="442bde409706e0ce" providerId="Windows Live" clId="Web-{5DD1CC87-FB93-3FF4-B874-43B368729CC1}" dt="2025-07-16T15:49:23.333" v="147"/>
            <ac:spMkLst>
              <pc:docMk/>
              <pc:sldMasterMk cId="1327670427" sldId="2147483660"/>
              <pc:sldLayoutMk cId="3149728844" sldId="2147483682"/>
              <ac:spMk id="17" creationId="{A583352B-64D3-C6FC-B554-91866CBEBCC2}"/>
            </ac:spMkLst>
          </pc:spChg>
        </pc:sldLayoutChg>
        <pc:sldLayoutChg chg="mod">
          <pc:chgData name="Mounika Kathi" userId="442bde409706e0ce" providerId="Windows Live" clId="Web-{5DD1CC87-FB93-3FF4-B874-43B368729CC1}" dt="2025-07-16T15:51:32.556" v="170"/>
          <pc:sldLayoutMkLst>
            <pc:docMk/>
            <pc:sldMasterMk cId="1327670427" sldId="2147483660"/>
            <pc:sldLayoutMk cId="1432422470" sldId="2147483685"/>
          </pc:sldLayoutMkLst>
        </pc:sldLayoutChg>
        <pc:sldLayoutChg chg="mod">
          <pc:chgData name="Mounika Kathi" userId="442bde409706e0ce" providerId="Windows Live" clId="Web-{5DD1CC87-FB93-3FF4-B874-43B368729CC1}" dt="2025-07-16T15:51:32.556" v="170"/>
          <pc:sldLayoutMkLst>
            <pc:docMk/>
            <pc:sldMasterMk cId="1327670427" sldId="2147483660"/>
            <pc:sldLayoutMk cId="3353367294" sldId="2147483686"/>
          </pc:sldLayoutMkLst>
        </pc:sldLayoutChg>
        <pc:sldLayoutChg chg="modSp mod">
          <pc:chgData name="Mounika Kathi" userId="442bde409706e0ce" providerId="Windows Live" clId="Web-{5DD1CC87-FB93-3FF4-B874-43B368729CC1}" dt="2025-07-16T15:51:32.556" v="170"/>
          <pc:sldLayoutMkLst>
            <pc:docMk/>
            <pc:sldMasterMk cId="1327670427" sldId="2147483660"/>
            <pc:sldLayoutMk cId="3325429414" sldId="2147483688"/>
          </pc:sldLayoutMkLst>
          <pc:spChg chg="mod">
            <ac:chgData name="Mounika Kathi" userId="442bde409706e0ce" providerId="Windows Live" clId="Web-{5DD1CC87-FB93-3FF4-B874-43B368729CC1}" dt="2025-07-16T15:49:23.333" v="147"/>
            <ac:spMkLst>
              <pc:docMk/>
              <pc:sldMasterMk cId="1327670427" sldId="2147483660"/>
              <pc:sldLayoutMk cId="3325429414" sldId="2147483688"/>
              <ac:spMk id="25" creationId="{2FB2C37F-01F4-8BDA-35AA-8F8EBC5540A6}"/>
            </ac:spMkLst>
          </pc:spChg>
        </pc:sldLayoutChg>
        <pc:sldLayoutChg chg="modSp mod">
          <pc:chgData name="Mounika Kathi" userId="442bde409706e0ce" providerId="Windows Live" clId="Web-{5DD1CC87-FB93-3FF4-B874-43B368729CC1}" dt="2025-07-16T15:51:32.556" v="170"/>
          <pc:sldLayoutMkLst>
            <pc:docMk/>
            <pc:sldMasterMk cId="1327670427" sldId="2147483660"/>
            <pc:sldLayoutMk cId="2050394688" sldId="2147483692"/>
          </pc:sldLayoutMkLst>
          <pc:spChg chg="mod">
            <ac:chgData name="Mounika Kathi" userId="442bde409706e0ce" providerId="Windows Live" clId="Web-{5DD1CC87-FB93-3FF4-B874-43B368729CC1}" dt="2025-07-16T15:49:23.333" v="147"/>
            <ac:spMkLst>
              <pc:docMk/>
              <pc:sldMasterMk cId="1327670427" sldId="2147483660"/>
              <pc:sldLayoutMk cId="2050394688" sldId="2147483692"/>
              <ac:spMk id="17" creationId="{A583352B-64D3-C6FC-B554-91866CBEBCC2}"/>
            </ac:spMkLst>
          </pc:spChg>
        </pc:sldLayoutChg>
        <pc:sldLayoutChg chg="modSp mod">
          <pc:chgData name="Mounika Kathi" userId="442bde409706e0ce" providerId="Windows Live" clId="Web-{5DD1CC87-FB93-3FF4-B874-43B368729CC1}" dt="2025-07-16T15:51:32.556" v="170"/>
          <pc:sldLayoutMkLst>
            <pc:docMk/>
            <pc:sldMasterMk cId="1327670427" sldId="2147483660"/>
            <pc:sldLayoutMk cId="1789328874" sldId="2147483693"/>
          </pc:sldLayoutMkLst>
          <pc:spChg chg="mod">
            <ac:chgData name="Mounika Kathi" userId="442bde409706e0ce" providerId="Windows Live" clId="Web-{5DD1CC87-FB93-3FF4-B874-43B368729CC1}" dt="2025-07-16T15:49:23.333" v="147"/>
            <ac:spMkLst>
              <pc:docMk/>
              <pc:sldMasterMk cId="1327670427" sldId="2147483660"/>
              <pc:sldLayoutMk cId="1789328874" sldId="2147483693"/>
              <ac:spMk id="17" creationId="{A583352B-64D3-C6FC-B554-91866CBEBCC2}"/>
            </ac:spMkLst>
          </pc:spChg>
        </pc:sldLayoutChg>
        <pc:sldLayoutChg chg="mod">
          <pc:chgData name="Mounika Kathi" userId="442bde409706e0ce" providerId="Windows Live" clId="Web-{5DD1CC87-FB93-3FF4-B874-43B368729CC1}" dt="2025-07-16T15:51:32.556" v="170"/>
          <pc:sldLayoutMkLst>
            <pc:docMk/>
            <pc:sldMasterMk cId="1327670427" sldId="2147483660"/>
            <pc:sldLayoutMk cId="1850473738" sldId="2147483695"/>
          </pc:sldLayoutMkLst>
        </pc:sldLayoutChg>
        <pc:sldLayoutChg chg="mod">
          <pc:chgData name="Mounika Kathi" userId="442bde409706e0ce" providerId="Windows Live" clId="Web-{5DD1CC87-FB93-3FF4-B874-43B368729CC1}" dt="2025-07-16T15:51:32.556" v="170"/>
          <pc:sldLayoutMkLst>
            <pc:docMk/>
            <pc:sldMasterMk cId="1327670427" sldId="2147483660"/>
            <pc:sldLayoutMk cId="2777647051" sldId="2147483696"/>
          </pc:sldLayoutMkLst>
        </pc:sldLayoutChg>
      </pc:sldMasterChg>
    </pc:docChg>
  </pc:docChgLst>
  <pc:docChgLst>
    <pc:chgData name="Geethanjali N" userId="a6e3d17a5e24e170" providerId="LiveId" clId="{0807334A-0ADE-4723-9E9A-2A51903D3831}"/>
    <pc:docChg chg="modSld">
      <pc:chgData name="Geethanjali N" userId="a6e3d17a5e24e170" providerId="LiveId" clId="{0807334A-0ADE-4723-9E9A-2A51903D3831}" dt="2025-07-19T16:17:42.867" v="49" actId="20577"/>
      <pc:docMkLst>
        <pc:docMk/>
      </pc:docMkLst>
      <pc:sldChg chg="modSp mod">
        <pc:chgData name="Geethanjali N" userId="a6e3d17a5e24e170" providerId="LiveId" clId="{0807334A-0ADE-4723-9E9A-2A51903D3831}" dt="2025-07-19T16:17:42.867" v="49" actId="20577"/>
        <pc:sldMkLst>
          <pc:docMk/>
          <pc:sldMk cId="3566262167" sldId="281"/>
        </pc:sldMkLst>
        <pc:graphicFrameChg chg="modGraphic">
          <ac:chgData name="Geethanjali N" userId="a6e3d17a5e24e170" providerId="LiveId" clId="{0807334A-0ADE-4723-9E9A-2A51903D3831}" dt="2025-07-19T16:17:42.867" v="49" actId="20577"/>
          <ac:graphicFrameMkLst>
            <pc:docMk/>
            <pc:sldMk cId="3566262167" sldId="281"/>
            <ac:graphicFrameMk id="5" creationId="{00000000-0000-0000-0000-000000000000}"/>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pPr/>
              <a:t>7/19/2025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pPr/>
              <a:t>‹#›</a:t>
            </a:fld>
            <a:endParaRPr/>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pPr/>
              <a:t>7/19/2025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pPr/>
              <a:t>‹#›</a:t>
            </a:fld>
            <a:endParaRPr/>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98AFB-CB0D-4DFE-87B9-B4B0D0DE73CD}" type="slidenum">
              <a:rPr lang="en-US" smtClean="0"/>
              <a:pPr/>
              <a:t>1</a:t>
            </a:fld>
            <a:endParaRPr lang="en-US"/>
          </a:p>
        </p:txBody>
      </p:sp>
    </p:spTree>
    <p:extLst>
      <p:ext uri="{BB962C8B-B14F-4D97-AF65-F5344CB8AC3E}">
        <p14:creationId xmlns:p14="http://schemas.microsoft.com/office/powerpoint/2010/main" val="2864014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BB98AFB-CB0D-4DFE-87B9-B4B0D0DE73CD}"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BB98AFB-CB0D-4DFE-87B9-B4B0D0DE73CD}" type="slidenum">
              <a:rPr lang="en-US" smtClean="0"/>
              <a:pPr/>
              <a:t>14</a:t>
            </a:fld>
            <a:endParaRPr lang="en-US"/>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pic>
        <p:nvPicPr>
          <p:cNvPr id="8" name="Picture 7" descr="A white circles on a black background&#10;&#10;Description automatically generated">
            <a:extLst>
              <a:ext uri="{FF2B5EF4-FFF2-40B4-BE49-F238E27FC236}">
                <a16:creationId xmlns:a16="http://schemas.microsoft.com/office/drawing/2014/main" id="{05185B01-840C-72E0-FF30-8EE18CFC5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504" r="4105" b="14441"/>
          <a:stretch/>
        </p:blipFill>
        <p:spPr>
          <a:xfrm>
            <a:off x="3275012" y="0"/>
            <a:ext cx="8913812" cy="6867457"/>
          </a:xfrm>
          <a:prstGeom prst="rect">
            <a:avLst/>
          </a:prstGeom>
        </p:spPr>
      </p:pic>
      <p:sp>
        <p:nvSpPr>
          <p:cNvPr id="2" name="Title 1"/>
          <p:cNvSpPr>
            <a:spLocks noGrp="1"/>
          </p:cNvSpPr>
          <p:nvPr>
            <p:ph type="title"/>
          </p:nvPr>
        </p:nvSpPr>
        <p:spPr>
          <a:xfrm>
            <a:off x="684212" y="1295400"/>
            <a:ext cx="10287000" cy="3886200"/>
          </a:xfrm>
        </p:spPr>
        <p:txBody>
          <a:bodyPr anchor="b">
            <a:normAutofit/>
          </a:bodyPr>
          <a:lstStyle>
            <a:lvl1pPr marL="0" indent="0" algn="l">
              <a:lnSpc>
                <a:spcPct val="100000"/>
              </a:lnSpc>
              <a:defRPr sz="6600"/>
            </a:lvl1pPr>
          </a:lstStyle>
          <a:p>
            <a:r>
              <a:rPr lang="en-US"/>
              <a:t>Click to edit Master title style</a:t>
            </a:r>
            <a:endParaRPr/>
          </a:p>
        </p:txBody>
      </p:sp>
      <p:sp>
        <p:nvSpPr>
          <p:cNvPr id="10" name="Text Placeholder 9">
            <a:extLst>
              <a:ext uri="{FF2B5EF4-FFF2-40B4-BE49-F238E27FC236}">
                <a16:creationId xmlns:a16="http://schemas.microsoft.com/office/drawing/2014/main" id="{695FDDB8-B25B-0452-0EE6-99D1F02803F7}"/>
              </a:ext>
            </a:extLst>
          </p:cNvPr>
          <p:cNvSpPr>
            <a:spLocks noGrp="1"/>
          </p:cNvSpPr>
          <p:nvPr>
            <p:ph type="body" sz="quarter" idx="10"/>
          </p:nvPr>
        </p:nvSpPr>
        <p:spPr>
          <a:xfrm>
            <a:off x="684212" y="5600700"/>
            <a:ext cx="10287000" cy="533400"/>
          </a:xfrm>
        </p:spPr>
        <p:txBody>
          <a:bodyPr anchor="t">
            <a:normAutofit/>
          </a:bodyPr>
          <a:lstStyle>
            <a:lvl1pPr marL="45720" indent="0" algn="l">
              <a:buNone/>
              <a:defRPr sz="2400"/>
            </a:lvl1pPr>
          </a:lstStyle>
          <a:p>
            <a:pPr lvl="0"/>
            <a:r>
              <a:rPr lang="en-US"/>
              <a:t>Click to edit Master text styles</a:t>
            </a:r>
          </a:p>
        </p:txBody>
      </p:sp>
      <p:sp>
        <p:nvSpPr>
          <p:cNvPr id="3" name="Cross 2">
            <a:extLst>
              <a:ext uri="{FF2B5EF4-FFF2-40B4-BE49-F238E27FC236}">
                <a16:creationId xmlns:a16="http://schemas.microsoft.com/office/drawing/2014/main" id="{29F0C076-A364-A8D3-F322-AC2A18341617}"/>
              </a:ext>
            </a:extLst>
          </p:cNvPr>
          <p:cNvSpPr/>
          <p:nvPr userDrawn="1"/>
        </p:nvSpPr>
        <p:spPr>
          <a:xfrm>
            <a:off x="10975566" y="4987103"/>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Cross 3">
            <a:extLst>
              <a:ext uri="{FF2B5EF4-FFF2-40B4-BE49-F238E27FC236}">
                <a16:creationId xmlns:a16="http://schemas.microsoft.com/office/drawing/2014/main" id="{921F5FF9-DFA3-CF00-B31A-21C261392B15}"/>
              </a:ext>
            </a:extLst>
          </p:cNvPr>
          <p:cNvSpPr/>
          <p:nvPr userDrawn="1"/>
        </p:nvSpPr>
        <p:spPr>
          <a:xfrm>
            <a:off x="10118724" y="3581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302412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E2E1990-ECE7-FA08-4966-BE3109399672}"/>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3" name="Rectangle 2">
            <a:extLst>
              <a:ext uri="{FF2B5EF4-FFF2-40B4-BE49-F238E27FC236}">
                <a16:creationId xmlns:a16="http://schemas.microsoft.com/office/drawing/2014/main" id="{BE1D9EB0-EE8E-A9E8-9583-2D924EFA65AF}"/>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7" name="Title 1">
            <a:extLst>
              <a:ext uri="{FF2B5EF4-FFF2-40B4-BE49-F238E27FC236}">
                <a16:creationId xmlns:a16="http://schemas.microsoft.com/office/drawing/2014/main" id="{FAC00260-F255-D312-3E7C-329EECDFDEE7}"/>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6" name="Slide Number Placeholder 5">
            <a:extLst>
              <a:ext uri="{FF2B5EF4-FFF2-40B4-BE49-F238E27FC236}">
                <a16:creationId xmlns:a16="http://schemas.microsoft.com/office/drawing/2014/main" id="{3C9C7904-6373-06D6-713A-79D78DD615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a:p>
        </p:txBody>
      </p:sp>
      <p:sp>
        <p:nvSpPr>
          <p:cNvPr id="16" name="Footer Placeholder 4">
            <a:extLst>
              <a:ext uri="{FF2B5EF4-FFF2-40B4-BE49-F238E27FC236}">
                <a16:creationId xmlns:a16="http://schemas.microsoft.com/office/drawing/2014/main" id="{0583D396-7FDF-332F-BEA4-791452AB13E8}"/>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8" name="Date Placeholder 3">
            <a:extLst>
              <a:ext uri="{FF2B5EF4-FFF2-40B4-BE49-F238E27FC236}">
                <a16:creationId xmlns:a16="http://schemas.microsoft.com/office/drawing/2014/main" id="{157FA249-0BE5-21BF-D816-85FBE6C4BD1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4" name="Table Placeholder 3">
            <a:extLst>
              <a:ext uri="{FF2B5EF4-FFF2-40B4-BE49-F238E27FC236}">
                <a16:creationId xmlns:a16="http://schemas.microsoft.com/office/drawing/2014/main" id="{FD06F443-9595-7420-13F2-7AF883FDE5E1}"/>
              </a:ext>
            </a:extLst>
          </p:cNvPr>
          <p:cNvSpPr>
            <a:spLocks noGrp="1"/>
          </p:cNvSpPr>
          <p:nvPr>
            <p:ph type="tbl" sz="quarter" idx="14"/>
          </p:nvPr>
        </p:nvSpPr>
        <p:spPr>
          <a:xfrm>
            <a:off x="1293811" y="2743200"/>
            <a:ext cx="10134601" cy="3505200"/>
          </a:xfrm>
        </p:spPr>
        <p:txBody>
          <a:bodyPr/>
          <a:lstStyle>
            <a:lvl1pPr>
              <a:defRPr>
                <a:solidFill>
                  <a:schemeClr val="tx1">
                    <a:lumMod val="85000"/>
                    <a:lumOff val="15000"/>
                  </a:schemeClr>
                </a:solidFill>
              </a:defRPr>
            </a:lvl1pPr>
          </a:lstStyle>
          <a:p>
            <a:endParaRPr lang="en-US"/>
          </a:p>
        </p:txBody>
      </p:sp>
    </p:spTree>
    <p:extLst>
      <p:ext uri="{BB962C8B-B14F-4D97-AF65-F5344CB8AC3E}">
        <p14:creationId xmlns:p14="http://schemas.microsoft.com/office/powerpoint/2010/main" val="70091718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1">
    <p:bg>
      <p:bgRef idx="1001">
        <a:schemeClr val="bg1"/>
      </p:bgRef>
    </p:bg>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B6A45E1A-7551-6F54-D038-074B58A3B73E}"/>
              </a:ext>
            </a:extLst>
          </p:cNvPr>
          <p:cNvSpPr/>
          <p:nvPr userDrawn="1"/>
        </p:nvSpPr>
        <p:spPr>
          <a:xfrm>
            <a:off x="7026044" y="0"/>
            <a:ext cx="4461334" cy="1981200"/>
          </a:xfrm>
          <a:custGeom>
            <a:avLst/>
            <a:gdLst>
              <a:gd name="connsiteX0" fmla="*/ 0 w 4461334"/>
              <a:gd name="connsiteY0" fmla="*/ 0 h 1981200"/>
              <a:gd name="connsiteX1" fmla="*/ 4461334 w 4461334"/>
              <a:gd name="connsiteY1" fmla="*/ 0 h 1981200"/>
              <a:gd name="connsiteX2" fmla="*/ 4432897 w 4461334"/>
              <a:gd name="connsiteY2" fmla="*/ 186331 h 1981200"/>
              <a:gd name="connsiteX3" fmla="*/ 2230667 w 4461334"/>
              <a:gd name="connsiteY3" fmla="*/ 1981200 h 1981200"/>
              <a:gd name="connsiteX4" fmla="*/ 28437 w 4461334"/>
              <a:gd name="connsiteY4" fmla="*/ 186331 h 1981200"/>
              <a:gd name="connsiteX5" fmla="*/ 0 w 4461334"/>
              <a:gd name="connsiteY5" fmla="*/ 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1334" h="1981200">
                <a:moveTo>
                  <a:pt x="0" y="0"/>
                </a:moveTo>
                <a:lnTo>
                  <a:pt x="4461334" y="0"/>
                </a:lnTo>
                <a:lnTo>
                  <a:pt x="4432897" y="186331"/>
                </a:lnTo>
                <a:cubicBezTo>
                  <a:pt x="4223288" y="1210661"/>
                  <a:pt x="3316962" y="1981200"/>
                  <a:pt x="2230667" y="1981200"/>
                </a:cubicBezTo>
                <a:cubicBezTo>
                  <a:pt x="1144372" y="1981200"/>
                  <a:pt x="238046" y="1210661"/>
                  <a:pt x="28437" y="186331"/>
                </a:cubicBezTo>
                <a:lnTo>
                  <a:pt x="0" y="0"/>
                </a:ln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6" name="Cross 5">
            <a:extLst>
              <a:ext uri="{FF2B5EF4-FFF2-40B4-BE49-F238E27FC236}">
                <a16:creationId xmlns:a16="http://schemas.microsoft.com/office/drawing/2014/main" id="{049F4FA0-ECA1-9CE1-60CD-491656F225D3}"/>
              </a:ext>
            </a:extLst>
          </p:cNvPr>
          <p:cNvSpPr/>
          <p:nvPr userDrawn="1"/>
        </p:nvSpPr>
        <p:spPr>
          <a:xfrm>
            <a:off x="6683143" y="1397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7" name="Cross 6">
            <a:extLst>
              <a:ext uri="{FF2B5EF4-FFF2-40B4-BE49-F238E27FC236}">
                <a16:creationId xmlns:a16="http://schemas.microsoft.com/office/drawing/2014/main" id="{E0F6845B-3635-28EA-BA6E-5535FE48E8B0}"/>
              </a:ext>
            </a:extLst>
          </p:cNvPr>
          <p:cNvSpPr/>
          <p:nvPr userDrawn="1"/>
        </p:nvSpPr>
        <p:spPr>
          <a:xfrm>
            <a:off x="11085513" y="5638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11" name="Title 1">
            <a:extLst>
              <a:ext uri="{FF2B5EF4-FFF2-40B4-BE49-F238E27FC236}">
                <a16:creationId xmlns:a16="http://schemas.microsoft.com/office/drawing/2014/main" id="{D1B5BD44-F42D-3B65-BB68-E5C76C4E06BA}"/>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9" name="Slide Number Placeholder 5">
            <a:extLst>
              <a:ext uri="{FF2B5EF4-FFF2-40B4-BE49-F238E27FC236}">
                <a16:creationId xmlns:a16="http://schemas.microsoft.com/office/drawing/2014/main" id="{E6F22956-4B4B-B972-CE6C-282D1D591845}"/>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a:p>
        </p:txBody>
      </p:sp>
      <p:sp>
        <p:nvSpPr>
          <p:cNvPr id="24" name="Footer Placeholder 4">
            <a:extLst>
              <a:ext uri="{FF2B5EF4-FFF2-40B4-BE49-F238E27FC236}">
                <a16:creationId xmlns:a16="http://schemas.microsoft.com/office/drawing/2014/main" id="{C319E7A6-A7BC-1FD9-6936-D83244A4083E}"/>
              </a:ext>
            </a:extLst>
          </p:cNvPr>
          <p:cNvSpPr>
            <a:spLocks noGrp="1"/>
          </p:cNvSpPr>
          <p:nvPr>
            <p:ph type="ftr" sz="quarter" idx="17"/>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14" name="Date Placeholder 3">
            <a:extLst>
              <a:ext uri="{FF2B5EF4-FFF2-40B4-BE49-F238E27FC236}">
                <a16:creationId xmlns:a16="http://schemas.microsoft.com/office/drawing/2014/main" id="{2180FD49-43D5-4D47-7DA7-BF05B579F242}"/>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438400"/>
            <a:ext cx="4911725" cy="4114799"/>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30154911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2">
    <p:bg>
      <p:bgRef idx="1001">
        <a:schemeClr val="bg1"/>
      </p:bgRef>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09E2F69-D76D-62CD-4B4B-52AB2F720DE4}"/>
              </a:ext>
            </a:extLst>
          </p:cNvPr>
          <p:cNvSpPr/>
          <p:nvPr userDrawn="1"/>
        </p:nvSpPr>
        <p:spPr>
          <a:xfrm>
            <a:off x="9958158" y="0"/>
            <a:ext cx="2230666" cy="1981200"/>
          </a:xfrm>
          <a:custGeom>
            <a:avLst/>
            <a:gdLst>
              <a:gd name="connsiteX0" fmla="*/ 0 w 2230666"/>
              <a:gd name="connsiteY0" fmla="*/ 0 h 1981200"/>
              <a:gd name="connsiteX1" fmla="*/ 2230666 w 2230666"/>
              <a:gd name="connsiteY1" fmla="*/ 0 h 1981200"/>
              <a:gd name="connsiteX2" fmla="*/ 2230666 w 2230666"/>
              <a:gd name="connsiteY2" fmla="*/ 1981200 h 1981200"/>
              <a:gd name="connsiteX3" fmla="*/ 2029222 w 2230666"/>
              <a:gd name="connsiteY3" fmla="*/ 1972296 h 1981200"/>
              <a:gd name="connsiteX4" fmla="*/ 28437 w 2230666"/>
              <a:gd name="connsiteY4" fmla="*/ 186331 h 1981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0666" h="1981200">
                <a:moveTo>
                  <a:pt x="0" y="0"/>
                </a:moveTo>
                <a:lnTo>
                  <a:pt x="2230666" y="0"/>
                </a:lnTo>
                <a:lnTo>
                  <a:pt x="2230666" y="1981200"/>
                </a:lnTo>
                <a:lnTo>
                  <a:pt x="2029222" y="1972296"/>
                </a:lnTo>
                <a:cubicBezTo>
                  <a:pt x="1033803" y="1883891"/>
                  <a:pt x="224946" y="1146640"/>
                  <a:pt x="28437" y="186331"/>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lvl="0" algn="ctr"/>
            <a:endParaRPr lang="en-US"/>
          </a:p>
        </p:txBody>
      </p:sp>
      <p:sp>
        <p:nvSpPr>
          <p:cNvPr id="2" name="Rectangle 1">
            <a:extLst>
              <a:ext uri="{FF2B5EF4-FFF2-40B4-BE49-F238E27FC236}">
                <a16:creationId xmlns:a16="http://schemas.microsoft.com/office/drawing/2014/main" id="{F75C97BE-6AF8-5928-B560-739552D148BA}"/>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3" name="Cross 2">
            <a:extLst>
              <a:ext uri="{FF2B5EF4-FFF2-40B4-BE49-F238E27FC236}">
                <a16:creationId xmlns:a16="http://schemas.microsoft.com/office/drawing/2014/main" id="{A0041296-BAB4-9340-D4A7-59FD619AC52B}"/>
              </a:ext>
            </a:extLst>
          </p:cNvPr>
          <p:cNvSpPr/>
          <p:nvPr userDrawn="1"/>
        </p:nvSpPr>
        <p:spPr>
          <a:xfrm>
            <a:off x="7847012" y="3810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5" name="Cross 4">
            <a:extLst>
              <a:ext uri="{FF2B5EF4-FFF2-40B4-BE49-F238E27FC236}">
                <a16:creationId xmlns:a16="http://schemas.microsoft.com/office/drawing/2014/main" id="{FFABB0BB-C379-786D-46F1-DEB6A507EA80}"/>
              </a:ext>
            </a:extLst>
          </p:cNvPr>
          <p:cNvSpPr/>
          <p:nvPr userDrawn="1"/>
        </p:nvSpPr>
        <p:spPr>
          <a:xfrm>
            <a:off x="8559685" y="10668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11" name="Title 1">
            <a:extLst>
              <a:ext uri="{FF2B5EF4-FFF2-40B4-BE49-F238E27FC236}">
                <a16:creationId xmlns:a16="http://schemas.microsoft.com/office/drawing/2014/main" id="{20BDC478-129E-9690-F10A-A1F679ABD6BD}"/>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9" name="Slide Number Placeholder 5">
            <a:extLst>
              <a:ext uri="{FF2B5EF4-FFF2-40B4-BE49-F238E27FC236}">
                <a16:creationId xmlns:a16="http://schemas.microsoft.com/office/drawing/2014/main" id="{7BD29393-4996-16FE-FC38-2447AE812AD1}"/>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a:p>
        </p:txBody>
      </p:sp>
      <p:sp>
        <p:nvSpPr>
          <p:cNvPr id="25" name="Footer Placeholder 4">
            <a:extLst>
              <a:ext uri="{FF2B5EF4-FFF2-40B4-BE49-F238E27FC236}">
                <a16:creationId xmlns:a16="http://schemas.microsoft.com/office/drawing/2014/main" id="{2FB2C37F-01F4-8BDA-35AA-8F8EBC5540A6}"/>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14" name="Date Placeholder 3">
            <a:extLst>
              <a:ext uri="{FF2B5EF4-FFF2-40B4-BE49-F238E27FC236}">
                <a16:creationId xmlns:a16="http://schemas.microsoft.com/office/drawing/2014/main" id="{EF45931A-8732-7A9F-4CEE-22AA3831A489}"/>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F11B92F8-C070-2CE8-09EC-DAB8F879C213}"/>
              </a:ext>
            </a:extLst>
          </p:cNvPr>
          <p:cNvSpPr>
            <a:spLocks noGrp="1"/>
          </p:cNvSpPr>
          <p:nvPr>
            <p:ph idx="13"/>
          </p:nvPr>
        </p:nvSpPr>
        <p:spPr>
          <a:xfrm>
            <a:off x="1293812" y="2286000"/>
            <a:ext cx="4911725"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a:extLst>
              <a:ext uri="{FF2B5EF4-FFF2-40B4-BE49-F238E27FC236}">
                <a16:creationId xmlns:a16="http://schemas.microsoft.com/office/drawing/2014/main" id="{7A79808F-B1FF-C536-B44F-59CEA545BFD5}"/>
              </a:ext>
            </a:extLst>
          </p:cNvPr>
          <p:cNvSpPr>
            <a:spLocks noGrp="1"/>
          </p:cNvSpPr>
          <p:nvPr>
            <p:ph idx="14"/>
          </p:nvPr>
        </p:nvSpPr>
        <p:spPr>
          <a:xfrm>
            <a:off x="6516689" y="2286000"/>
            <a:ext cx="4911725" cy="4267200"/>
          </a:xfrm>
        </p:spPr>
        <p:txBody>
          <a:bodyPr>
            <a:normAutofit/>
          </a:bodyPr>
          <a:lstStyle>
            <a:lvl1pPr>
              <a:lnSpc>
                <a:spcPct val="110000"/>
              </a:lnSpc>
              <a:defRPr lang="en-US" sz="1800" kern="1200" dirty="0">
                <a:solidFill>
                  <a:schemeClr val="tx1">
                    <a:lumMod val="85000"/>
                    <a:lumOff val="15000"/>
                  </a:schemeClr>
                </a:solidFill>
                <a:latin typeface="+mn-lt"/>
                <a:ea typeface="+mn-lt"/>
                <a:cs typeface="+mn-lt"/>
              </a:defRPr>
            </a:lvl1pPr>
            <a:lvl2pPr>
              <a:lnSpc>
                <a:spcPct val="110000"/>
              </a:lnSpc>
              <a:defRPr lang="en-US" sz="1800" kern="1200" dirty="0">
                <a:solidFill>
                  <a:schemeClr val="tx1">
                    <a:lumMod val="85000"/>
                    <a:lumOff val="15000"/>
                  </a:schemeClr>
                </a:solidFill>
                <a:latin typeface="+mn-lt"/>
                <a:ea typeface="+mn-lt"/>
                <a:cs typeface="+mn-lt"/>
              </a:defRPr>
            </a:lvl2pPr>
            <a:lvl3pPr>
              <a:lnSpc>
                <a:spcPct val="110000"/>
              </a:lnSpc>
              <a:defRPr lang="en-US" sz="1800" kern="1200" dirty="0">
                <a:solidFill>
                  <a:schemeClr val="tx1">
                    <a:lumMod val="85000"/>
                    <a:lumOff val="15000"/>
                  </a:schemeClr>
                </a:solidFill>
                <a:latin typeface="+mn-lt"/>
                <a:ea typeface="+mn-lt"/>
                <a:cs typeface="+mn-lt"/>
              </a:defRPr>
            </a:lvl3pPr>
            <a:lvl4pPr>
              <a:lnSpc>
                <a:spcPct val="110000"/>
              </a:lnSpc>
              <a:defRPr lang="en-US" sz="1800" kern="1200" dirty="0">
                <a:solidFill>
                  <a:schemeClr val="tx1">
                    <a:lumMod val="85000"/>
                    <a:lumOff val="15000"/>
                  </a:schemeClr>
                </a:solidFill>
                <a:latin typeface="+mn-lt"/>
                <a:ea typeface="+mn-lt"/>
                <a:cs typeface="+mn-lt"/>
              </a:defRPr>
            </a:lvl4pPr>
            <a:lvl5pPr>
              <a:lnSpc>
                <a:spcPct val="110000"/>
              </a:lnSpc>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332542941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5FB068A-9EE1-FCD9-54F9-D1322A68868B}"/>
              </a:ext>
            </a:extLst>
          </p:cNvPr>
          <p:cNvSpPr/>
          <p:nvPr userDrawn="1"/>
        </p:nvSpPr>
        <p:spPr>
          <a:xfrm>
            <a:off x="2132012" y="0"/>
            <a:ext cx="7924800" cy="6858000"/>
          </a:xfrm>
          <a:custGeom>
            <a:avLst/>
            <a:gdLst>
              <a:gd name="connsiteX0" fmla="*/ 1982890 w 7924800"/>
              <a:gd name="connsiteY0" fmla="*/ 0 h 6858000"/>
              <a:gd name="connsiteX1" fmla="*/ 5941911 w 7924800"/>
              <a:gd name="connsiteY1" fmla="*/ 0 h 6858000"/>
              <a:gd name="connsiteX2" fmla="*/ 6177816 w 7924800"/>
              <a:gd name="connsiteY2" fmla="*/ 143316 h 6858000"/>
              <a:gd name="connsiteX3" fmla="*/ 7924800 w 7924800"/>
              <a:gd name="connsiteY3" fmla="*/ 3429000 h 6858000"/>
              <a:gd name="connsiteX4" fmla="*/ 6017049 w 7924800"/>
              <a:gd name="connsiteY4" fmla="*/ 6817750 h 6858000"/>
              <a:gd name="connsiteX5" fmla="*/ 5947047 w 7924800"/>
              <a:gd name="connsiteY5" fmla="*/ 6858000 h 6858000"/>
              <a:gd name="connsiteX6" fmla="*/ 1977753 w 7924800"/>
              <a:gd name="connsiteY6" fmla="*/ 6858000 h 6858000"/>
              <a:gd name="connsiteX7" fmla="*/ 1907752 w 7924800"/>
              <a:gd name="connsiteY7" fmla="*/ 6817750 h 6858000"/>
              <a:gd name="connsiteX8" fmla="*/ 0 w 7924800"/>
              <a:gd name="connsiteY8" fmla="*/ 3429000 h 6858000"/>
              <a:gd name="connsiteX9" fmla="*/ 1746985 w 7924800"/>
              <a:gd name="connsiteY9" fmla="*/ 1433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24800" h="6858000">
                <a:moveTo>
                  <a:pt x="1982890" y="0"/>
                </a:moveTo>
                <a:lnTo>
                  <a:pt x="5941911" y="0"/>
                </a:lnTo>
                <a:lnTo>
                  <a:pt x="6177816" y="143316"/>
                </a:lnTo>
                <a:cubicBezTo>
                  <a:pt x="7231821" y="855388"/>
                  <a:pt x="7924800" y="2061267"/>
                  <a:pt x="7924800" y="3429000"/>
                </a:cubicBezTo>
                <a:cubicBezTo>
                  <a:pt x="7924800" y="4865120"/>
                  <a:pt x="7160790" y="6122796"/>
                  <a:pt x="6017049" y="6817750"/>
                </a:cubicBezTo>
                <a:lnTo>
                  <a:pt x="5947047" y="6858000"/>
                </a:lnTo>
                <a:lnTo>
                  <a:pt x="1977753" y="6858000"/>
                </a:lnTo>
                <a:lnTo>
                  <a:pt x="1907752" y="6817750"/>
                </a:lnTo>
                <a:cubicBezTo>
                  <a:pt x="764010" y="6122796"/>
                  <a:pt x="0" y="4865120"/>
                  <a:pt x="0" y="3429000"/>
                </a:cubicBezTo>
                <a:cubicBezTo>
                  <a:pt x="0" y="2061267"/>
                  <a:pt x="692980" y="855388"/>
                  <a:pt x="1746985" y="143316"/>
                </a:cubicBez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itle 1">
            <a:extLst>
              <a:ext uri="{FF2B5EF4-FFF2-40B4-BE49-F238E27FC236}">
                <a16:creationId xmlns:a16="http://schemas.microsoft.com/office/drawing/2014/main" id="{C47599E9-7877-89FF-8C57-FEF4C3C864DD}"/>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a:p>
        </p:txBody>
      </p:sp>
      <p:sp>
        <p:nvSpPr>
          <p:cNvPr id="4" name="Text Placeholder 10">
            <a:extLst>
              <a:ext uri="{FF2B5EF4-FFF2-40B4-BE49-F238E27FC236}">
                <a16:creationId xmlns:a16="http://schemas.microsoft.com/office/drawing/2014/main" id="{22A2F27B-8DDF-057C-B969-50B4B8C3D2AF}"/>
              </a:ext>
            </a:extLst>
          </p:cNvPr>
          <p:cNvSpPr>
            <a:spLocks noGrp="1"/>
          </p:cNvSpPr>
          <p:nvPr>
            <p:ph type="body" sz="quarter" idx="14"/>
          </p:nvPr>
        </p:nvSpPr>
        <p:spPr>
          <a:xfrm>
            <a:off x="6768305" y="2247900"/>
            <a:ext cx="4443413" cy="240030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2pPr>
            <a:lvl3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3pPr>
            <a:lvl4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4pPr>
            <a:lvl5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336729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67777CD-9A1F-DEEA-2595-9E892C952556}"/>
              </a:ext>
            </a:extLst>
          </p:cNvPr>
          <p:cNvSpPr/>
          <p:nvPr userDrawn="1"/>
        </p:nvSpPr>
        <p:spPr>
          <a:xfrm>
            <a:off x="-1" y="0"/>
            <a:ext cx="12188825" cy="6858000"/>
          </a:xfrm>
          <a:prstGeom prst="rect">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Freeform: Shape 12">
            <a:extLst>
              <a:ext uri="{FF2B5EF4-FFF2-40B4-BE49-F238E27FC236}">
                <a16:creationId xmlns:a16="http://schemas.microsoft.com/office/drawing/2014/main" id="{DF4D3028-A414-148B-F10C-466ED585BCD9}"/>
              </a:ext>
            </a:extLst>
          </p:cNvPr>
          <p:cNvSpPr/>
          <p:nvPr userDrawn="1"/>
        </p:nvSpPr>
        <p:spPr>
          <a:xfrm>
            <a:off x="-1" y="1586"/>
            <a:ext cx="3428208" cy="6856414"/>
          </a:xfrm>
          <a:custGeom>
            <a:avLst/>
            <a:gdLst>
              <a:gd name="connsiteX0" fmla="*/ 1 w 3428208"/>
              <a:gd name="connsiteY0" fmla="*/ 0 h 6856414"/>
              <a:gd name="connsiteX1" fmla="*/ 3428208 w 3428208"/>
              <a:gd name="connsiteY1" fmla="*/ 3428207 h 6856414"/>
              <a:gd name="connsiteX2" fmla="*/ 1 w 3428208"/>
              <a:gd name="connsiteY2" fmla="*/ 6856414 h 6856414"/>
              <a:gd name="connsiteX3" fmla="*/ 0 w 3428208"/>
              <a:gd name="connsiteY3" fmla="*/ 6856414 h 6856414"/>
              <a:gd name="connsiteX4" fmla="*/ 0 w 3428208"/>
              <a:gd name="connsiteY4" fmla="*/ 0 h 6856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208" h="6856414">
                <a:moveTo>
                  <a:pt x="1" y="0"/>
                </a:moveTo>
                <a:cubicBezTo>
                  <a:pt x="1893347" y="0"/>
                  <a:pt x="3428208" y="1534861"/>
                  <a:pt x="3428208" y="3428207"/>
                </a:cubicBezTo>
                <a:cubicBezTo>
                  <a:pt x="3428208" y="5321553"/>
                  <a:pt x="1893347" y="6856414"/>
                  <a:pt x="1" y="6856414"/>
                </a:cubicBezTo>
                <a:lnTo>
                  <a:pt x="0" y="6856414"/>
                </a:lnTo>
                <a:lnTo>
                  <a:pt x="0" y="0"/>
                </a:lnTo>
                <a:close/>
              </a:path>
            </a:pathLst>
          </a:custGeom>
          <a:gradFill>
            <a:gsLst>
              <a:gs pos="0">
                <a:schemeClr val="bg1"/>
              </a:gs>
              <a:gs pos="100000">
                <a:schemeClr val="bg1">
                  <a:alpha val="0"/>
                </a:schemeClr>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a:p>
        </p:txBody>
      </p:sp>
      <p:sp>
        <p:nvSpPr>
          <p:cNvPr id="9" name="Title 1">
            <a:extLst>
              <a:ext uri="{FF2B5EF4-FFF2-40B4-BE49-F238E27FC236}">
                <a16:creationId xmlns:a16="http://schemas.microsoft.com/office/drawing/2014/main" id="{0EB111F7-2027-1E41-1C02-BA5AA37EA221}"/>
              </a:ext>
            </a:extLst>
          </p:cNvPr>
          <p:cNvSpPr>
            <a:spLocks noGrp="1"/>
          </p:cNvSpPr>
          <p:nvPr>
            <p:ph type="title"/>
          </p:nvPr>
        </p:nvSpPr>
        <p:spPr>
          <a:xfrm>
            <a:off x="989012" y="723900"/>
            <a:ext cx="4114800" cy="5295900"/>
          </a:xfrm>
        </p:spPr>
        <p:txBody>
          <a:bodyPr anchor="ctr">
            <a:normAutofit/>
          </a:bodyPr>
          <a:lstStyle>
            <a:lvl1pPr algn="r">
              <a:lnSpc>
                <a:spcPct val="100000"/>
              </a:lnSpc>
              <a:defRPr sz="48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Content Placeholder 2"/>
          <p:cNvSpPr>
            <a:spLocks noGrp="1"/>
          </p:cNvSpPr>
          <p:nvPr>
            <p:ph idx="1"/>
          </p:nvPr>
        </p:nvSpPr>
        <p:spPr>
          <a:xfrm>
            <a:off x="6932612" y="1981200"/>
            <a:ext cx="4114800" cy="2854781"/>
          </a:xfrm>
        </p:spPr>
        <p:txBody>
          <a:bodyPr anchor="ctr"/>
          <a:lstStyle>
            <a:lvl1pPr marL="45720" indent="0">
              <a:buNone/>
              <a:defRPr>
                <a:solidFill>
                  <a:schemeClr val="tx1">
                    <a:lumMod val="85000"/>
                    <a:lumOff val="15000"/>
                  </a:schemeClr>
                </a:solidFill>
              </a:defRPr>
            </a:lvl1pPr>
            <a:lvl2pPr marL="365760" indent="0">
              <a:buNone/>
              <a:defRPr>
                <a:solidFill>
                  <a:schemeClr val="tx1">
                    <a:lumMod val="85000"/>
                    <a:lumOff val="15000"/>
                  </a:schemeClr>
                </a:solidFill>
              </a:defRPr>
            </a:lvl2pPr>
            <a:lvl3pPr marL="594360" indent="0">
              <a:buNone/>
              <a:defRPr>
                <a:solidFill>
                  <a:schemeClr val="tx1">
                    <a:lumMod val="85000"/>
                    <a:lumOff val="15000"/>
                  </a:schemeClr>
                </a:solidFill>
              </a:defRPr>
            </a:lvl3pPr>
            <a:lvl4pPr marL="777240" indent="0">
              <a:buNone/>
              <a:defRPr>
                <a:solidFill>
                  <a:schemeClr val="tx1">
                    <a:lumMod val="85000"/>
                    <a:lumOff val="15000"/>
                  </a:schemeClr>
                </a:solidFill>
              </a:defRPr>
            </a:lvl4pPr>
            <a:lvl5pPr marL="960120" indent="0">
              <a:buNone/>
              <a:defRPr>
                <a:solidFill>
                  <a:schemeClr val="tx1">
                    <a:lumMod val="85000"/>
                    <a:lumOff val="1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ross 13">
            <a:extLst>
              <a:ext uri="{FF2B5EF4-FFF2-40B4-BE49-F238E27FC236}">
                <a16:creationId xmlns:a16="http://schemas.microsoft.com/office/drawing/2014/main" id="{02A1E7CF-4DB4-D31C-D6AA-D368DA17CD5F}"/>
              </a:ext>
            </a:extLst>
          </p:cNvPr>
          <p:cNvSpPr/>
          <p:nvPr userDrawn="1"/>
        </p:nvSpPr>
        <p:spPr>
          <a:xfrm>
            <a:off x="4837509" y="91440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Cross 14">
            <a:extLst>
              <a:ext uri="{FF2B5EF4-FFF2-40B4-BE49-F238E27FC236}">
                <a16:creationId xmlns:a16="http://schemas.microsoft.com/office/drawing/2014/main" id="{E47E8503-C2AB-07F1-FD1F-A529E414E168}"/>
              </a:ext>
            </a:extLst>
          </p:cNvPr>
          <p:cNvSpPr/>
          <p:nvPr userDrawn="1"/>
        </p:nvSpPr>
        <p:spPr>
          <a:xfrm>
            <a:off x="3085307" y="5695950"/>
            <a:ext cx="685800" cy="685800"/>
          </a:xfrm>
          <a:prstGeom prst="plus">
            <a:avLst>
              <a:gd name="adj" fmla="val 39796"/>
            </a:avLst>
          </a:prstGeom>
          <a:gradFill>
            <a:gsLst>
              <a:gs pos="0">
                <a:schemeClr val="bg1">
                  <a:alpha val="0"/>
                </a:schemeClr>
              </a:gs>
              <a:gs pos="100000">
                <a:schemeClr val="bg1"/>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 name="Left Brace 1">
            <a:extLst>
              <a:ext uri="{FF2B5EF4-FFF2-40B4-BE49-F238E27FC236}">
                <a16:creationId xmlns:a16="http://schemas.microsoft.com/office/drawing/2014/main" id="{8020F553-E264-0059-F1EB-47039048DC6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8898435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ing with Phone image">
    <p:bg>
      <p:bgRef idx="1001">
        <a:schemeClr val="bg1"/>
      </p:bgRef>
    </p:b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5C0889D-74A2-974C-BB02-FA1F7BE369E2}"/>
              </a:ext>
            </a:extLst>
          </p:cNvPr>
          <p:cNvSpPr/>
          <p:nvPr userDrawn="1"/>
        </p:nvSpPr>
        <p:spPr>
          <a:xfrm>
            <a:off x="6704012" y="1148418"/>
            <a:ext cx="4561165" cy="4561165"/>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8" name="Graphic 7">
            <a:extLst>
              <a:ext uri="{FF2B5EF4-FFF2-40B4-BE49-F238E27FC236}">
                <a16:creationId xmlns:a16="http://schemas.microsoft.com/office/drawing/2014/main" id="{2DAE856D-3749-4D3B-9F33-A46528589FE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2079" y="598170"/>
            <a:ext cx="3096221" cy="5661660"/>
          </a:xfrm>
          <a:prstGeom prst="rect">
            <a:avLst/>
          </a:prstGeom>
        </p:spPr>
      </p:pic>
      <p:sp>
        <p:nvSpPr>
          <p:cNvPr id="9" name="Cross 8">
            <a:extLst>
              <a:ext uri="{FF2B5EF4-FFF2-40B4-BE49-F238E27FC236}">
                <a16:creationId xmlns:a16="http://schemas.microsoft.com/office/drawing/2014/main" id="{7A96460A-640C-6025-AAB5-344AB2A405D1}"/>
              </a:ext>
            </a:extLst>
          </p:cNvPr>
          <p:cNvSpPr/>
          <p:nvPr userDrawn="1"/>
        </p:nvSpPr>
        <p:spPr>
          <a:xfrm>
            <a:off x="10818812" y="535307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11" name="Cross 10">
            <a:extLst>
              <a:ext uri="{FF2B5EF4-FFF2-40B4-BE49-F238E27FC236}">
                <a16:creationId xmlns:a16="http://schemas.microsoft.com/office/drawing/2014/main" id="{471314FF-EA0B-8DDE-B558-885A876FB0D5}"/>
              </a:ext>
            </a:extLst>
          </p:cNvPr>
          <p:cNvSpPr/>
          <p:nvPr userDrawn="1"/>
        </p:nvSpPr>
        <p:spPr>
          <a:xfrm>
            <a:off x="6335910" y="805517"/>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6372818" cy="4038600"/>
          </a:xfrm>
        </p:spPr>
        <p:txBody>
          <a:bodyPr anchor="b">
            <a:normAutofit/>
          </a:bodyPr>
          <a:lstStyle>
            <a:lvl1pPr marL="0" indent="0" algn="l">
              <a:lnSpc>
                <a:spcPct val="100000"/>
              </a:lnSpc>
              <a:defRPr sz="4800"/>
            </a:lvl1pPr>
          </a:lstStyle>
          <a:p>
            <a:r>
              <a:rPr lang="en-US"/>
              <a:t>Click to edit Master title style</a:t>
            </a:r>
            <a:endParaRPr/>
          </a:p>
        </p:txBody>
      </p:sp>
      <p:sp>
        <p:nvSpPr>
          <p:cNvPr id="5" name="Text Placeholder 9">
            <a:extLst>
              <a:ext uri="{FF2B5EF4-FFF2-40B4-BE49-F238E27FC236}">
                <a16:creationId xmlns:a16="http://schemas.microsoft.com/office/drawing/2014/main" id="{EEFF6782-6ABD-DEB0-6FD1-1263A5469A24}"/>
              </a:ext>
            </a:extLst>
          </p:cNvPr>
          <p:cNvSpPr>
            <a:spLocks noGrp="1"/>
          </p:cNvSpPr>
          <p:nvPr>
            <p:ph type="body" sz="quarter" idx="10"/>
          </p:nvPr>
        </p:nvSpPr>
        <p:spPr>
          <a:xfrm>
            <a:off x="608012" y="4876800"/>
            <a:ext cx="6372817" cy="1104898"/>
          </a:xfrm>
        </p:spPr>
        <p:txBody>
          <a:bodyPr anchor="t">
            <a:normAutofit/>
          </a:bodyPr>
          <a:lstStyle>
            <a:lvl1pPr marL="45720" indent="0" algn="l">
              <a:buNone/>
              <a:defRPr sz="2000"/>
            </a:lvl1pPr>
          </a:lstStyle>
          <a:p>
            <a:pPr lvl="0"/>
            <a:r>
              <a:rPr lang="en-US"/>
              <a:t>Click to edit Master text styles</a:t>
            </a:r>
          </a:p>
        </p:txBody>
      </p:sp>
      <p:sp>
        <p:nvSpPr>
          <p:cNvPr id="16" name="Picture Placeholder 15">
            <a:extLst>
              <a:ext uri="{FF2B5EF4-FFF2-40B4-BE49-F238E27FC236}">
                <a16:creationId xmlns:a16="http://schemas.microsoft.com/office/drawing/2014/main" id="{5BA3F629-2405-DC90-C212-6F3D52B95D9B}"/>
              </a:ext>
            </a:extLst>
          </p:cNvPr>
          <p:cNvSpPr>
            <a:spLocks noGrp="1"/>
          </p:cNvSpPr>
          <p:nvPr>
            <p:ph type="pic" sz="quarter" idx="15"/>
          </p:nvPr>
        </p:nvSpPr>
        <p:spPr>
          <a:xfrm>
            <a:off x="7765046" y="883471"/>
            <a:ext cx="2439096" cy="5091059"/>
          </a:xfrm>
          <a:custGeom>
            <a:avLst/>
            <a:gdLst>
              <a:gd name="connsiteX0" fmla="*/ 340815 w 2439096"/>
              <a:gd name="connsiteY0" fmla="*/ 0 h 5091059"/>
              <a:gd name="connsiteX1" fmla="*/ 2098281 w 2439096"/>
              <a:gd name="connsiteY1" fmla="*/ 0 h 5091059"/>
              <a:gd name="connsiteX2" fmla="*/ 2439096 w 2439096"/>
              <a:gd name="connsiteY2" fmla="*/ 340815 h 5091059"/>
              <a:gd name="connsiteX3" fmla="*/ 2439096 w 2439096"/>
              <a:gd name="connsiteY3" fmla="*/ 495300 h 5091059"/>
              <a:gd name="connsiteX4" fmla="*/ 2439096 w 2439096"/>
              <a:gd name="connsiteY4" fmla="*/ 4750244 h 5091059"/>
              <a:gd name="connsiteX5" fmla="*/ 2098281 w 2439096"/>
              <a:gd name="connsiteY5" fmla="*/ 5091059 h 5091059"/>
              <a:gd name="connsiteX6" fmla="*/ 340815 w 2439096"/>
              <a:gd name="connsiteY6" fmla="*/ 5091059 h 5091059"/>
              <a:gd name="connsiteX7" fmla="*/ 0 w 2439096"/>
              <a:gd name="connsiteY7" fmla="*/ 4750244 h 5091059"/>
              <a:gd name="connsiteX8" fmla="*/ 0 w 2439096"/>
              <a:gd name="connsiteY8" fmla="*/ 495300 h 5091059"/>
              <a:gd name="connsiteX9" fmla="*/ 0 w 2439096"/>
              <a:gd name="connsiteY9" fmla="*/ 340815 h 5091059"/>
              <a:gd name="connsiteX10" fmla="*/ 340815 w 2439096"/>
              <a:gd name="connsiteY10" fmla="*/ 0 h 5091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39096" h="5091059">
                <a:moveTo>
                  <a:pt x="340815" y="0"/>
                </a:moveTo>
                <a:lnTo>
                  <a:pt x="2098281" y="0"/>
                </a:lnTo>
                <a:cubicBezTo>
                  <a:pt x="2286508" y="0"/>
                  <a:pt x="2439096" y="152588"/>
                  <a:pt x="2439096" y="340815"/>
                </a:cubicBezTo>
                <a:lnTo>
                  <a:pt x="2439096" y="495300"/>
                </a:lnTo>
                <a:lnTo>
                  <a:pt x="2439096" y="4750244"/>
                </a:lnTo>
                <a:cubicBezTo>
                  <a:pt x="2439096" y="4938471"/>
                  <a:pt x="2286508" y="5091059"/>
                  <a:pt x="2098281" y="5091059"/>
                </a:cubicBezTo>
                <a:lnTo>
                  <a:pt x="340815" y="5091059"/>
                </a:lnTo>
                <a:cubicBezTo>
                  <a:pt x="152588" y="5091059"/>
                  <a:pt x="0" y="4938471"/>
                  <a:pt x="0" y="4750244"/>
                </a:cubicBezTo>
                <a:lnTo>
                  <a:pt x="0" y="495300"/>
                </a:lnTo>
                <a:lnTo>
                  <a:pt x="0" y="340815"/>
                </a:lnTo>
                <a:cubicBezTo>
                  <a:pt x="0" y="152588"/>
                  <a:pt x="152588" y="0"/>
                  <a:pt x="340815" y="0"/>
                </a:cubicBezTo>
                <a:close/>
              </a:path>
            </a:pathLst>
          </a:custGeom>
        </p:spPr>
        <p:txBody>
          <a:bodyPr wrap="square">
            <a:noAutofit/>
          </a:bodyPr>
          <a:lstStyle>
            <a:lvl1pPr marL="45720" indent="0">
              <a:buNone/>
              <a:defRPr>
                <a:solidFill>
                  <a:schemeClr val="bg1"/>
                </a:solidFill>
              </a:defRPr>
            </a:lvl1pPr>
          </a:lstStyle>
          <a:p>
            <a:endParaRPr lang="en-US"/>
          </a:p>
        </p:txBody>
      </p:sp>
    </p:spTree>
    <p:extLst>
      <p:ext uri="{BB962C8B-B14F-4D97-AF65-F5344CB8AC3E}">
        <p14:creationId xmlns:p14="http://schemas.microsoft.com/office/powerpoint/2010/main" val="185047373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1C3968AF-EB74-3889-A3BA-E759CFD47B12}"/>
              </a:ext>
            </a:extLst>
          </p:cNvPr>
          <p:cNvSpPr/>
          <p:nvPr userDrawn="1"/>
        </p:nvSpPr>
        <p:spPr>
          <a:xfrm>
            <a:off x="3275012" y="609600"/>
            <a:ext cx="5638800" cy="5638800"/>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Left Brace 7">
            <a:extLst>
              <a:ext uri="{FF2B5EF4-FFF2-40B4-BE49-F238E27FC236}">
                <a16:creationId xmlns:a16="http://schemas.microsoft.com/office/drawing/2014/main" id="{6A409372-199C-2F3B-65CD-ADC2E45B43B7}"/>
              </a:ext>
            </a:extLst>
          </p:cNvPr>
          <p:cNvSpPr/>
          <p:nvPr userDrawn="1"/>
        </p:nvSpPr>
        <p:spPr>
          <a:xfrm>
            <a:off x="5561012" y="2022021"/>
            <a:ext cx="838200" cy="2813960"/>
          </a:xfrm>
          <a:prstGeom prst="leftBrace">
            <a:avLst>
              <a:gd name="adj1" fmla="val 34932"/>
              <a:gd name="adj2" fmla="val 50000"/>
            </a:avLst>
          </a:prstGeom>
          <a:ln w="28575">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itle 1">
            <a:extLst>
              <a:ext uri="{FF2B5EF4-FFF2-40B4-BE49-F238E27FC236}">
                <a16:creationId xmlns:a16="http://schemas.microsoft.com/office/drawing/2014/main" id="{266838CB-A9BC-715A-18FE-06CCE4A9CAFC}"/>
              </a:ext>
            </a:extLst>
          </p:cNvPr>
          <p:cNvSpPr>
            <a:spLocks noGrp="1"/>
          </p:cNvSpPr>
          <p:nvPr>
            <p:ph type="title"/>
          </p:nvPr>
        </p:nvSpPr>
        <p:spPr>
          <a:xfrm>
            <a:off x="531812" y="495300"/>
            <a:ext cx="4572000" cy="5867400"/>
          </a:xfrm>
        </p:spPr>
        <p:txBody>
          <a:bodyPr anchor="ctr">
            <a:normAutofit/>
          </a:bodyPr>
          <a:lstStyle>
            <a:lvl1pPr marL="0" indent="0" algn="r">
              <a:lnSpc>
                <a:spcPct val="110000"/>
              </a:lnSpc>
              <a:defRPr sz="4800"/>
            </a:lvl1pPr>
          </a:lstStyle>
          <a:p>
            <a:r>
              <a:rPr lang="en-US"/>
              <a:t>Click to edit Master title style</a:t>
            </a:r>
            <a:endParaRPr/>
          </a:p>
        </p:txBody>
      </p:sp>
      <p:sp>
        <p:nvSpPr>
          <p:cNvPr id="3" name="Text Placeholder 10">
            <a:extLst>
              <a:ext uri="{FF2B5EF4-FFF2-40B4-BE49-F238E27FC236}">
                <a16:creationId xmlns:a16="http://schemas.microsoft.com/office/drawing/2014/main" id="{454B8043-D1DD-E2EA-772B-D8D38CD37D14}"/>
              </a:ext>
            </a:extLst>
          </p:cNvPr>
          <p:cNvSpPr>
            <a:spLocks noGrp="1"/>
          </p:cNvSpPr>
          <p:nvPr>
            <p:ph type="body" sz="quarter" idx="14"/>
          </p:nvPr>
        </p:nvSpPr>
        <p:spPr>
          <a:xfrm>
            <a:off x="6768305" y="2022021"/>
            <a:ext cx="4443413" cy="2813960"/>
          </a:xfrm>
        </p:spPr>
        <p:txBody>
          <a:bodyPr anchor="ctr">
            <a:normAutofit/>
          </a:bodyPr>
          <a:lstStyle>
            <a:lvl1pPr marL="45720" indent="0" algn="l" defTabSz="914400" rtl="0" eaLnBrk="1" latinLnBrk="0" hangingPunct="1">
              <a:lnSpc>
                <a:spcPct val="110000"/>
              </a:lnSpc>
              <a:spcBef>
                <a:spcPts val="1800"/>
              </a:spcBef>
              <a:buClr>
                <a:schemeClr val="tx1">
                  <a:lumMod val="65000"/>
                  <a:lumOff val="35000"/>
                </a:schemeClr>
              </a:buClr>
              <a:buSzPct val="80000"/>
              <a:buFont typeface="Arial" pitchFamily="34" charset="0"/>
              <a:buNone/>
              <a:defRPr lang="en-US" sz="2000" kern="1200" spc="30" dirty="0" smtClean="0">
                <a:solidFill>
                  <a:schemeClr val="tx1">
                    <a:lumMod val="85000"/>
                    <a:lumOff val="15000"/>
                  </a:schemeClr>
                </a:solidFill>
                <a:latin typeface="+mn-lt"/>
                <a:ea typeface="+mn-ea"/>
                <a:cs typeface="+mn-cs"/>
              </a:defRPr>
            </a:lvl1pPr>
            <a:lvl2pPr marL="2743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2pPr>
            <a:lvl3pPr marL="59436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3pPr>
            <a:lvl4pPr marL="77724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smtClean="0">
                <a:solidFill>
                  <a:schemeClr val="tx1">
                    <a:lumMod val="85000"/>
                    <a:lumOff val="15000"/>
                  </a:schemeClr>
                </a:solidFill>
                <a:latin typeface="+mn-lt"/>
                <a:ea typeface="+mn-ea"/>
                <a:cs typeface="+mn-cs"/>
              </a:defRPr>
            </a:lvl4pPr>
            <a:lvl5pPr marL="960120" indent="-228600" algn="l" defTabSz="914400" rtl="0" eaLnBrk="1" latinLnBrk="0" hangingPunct="1">
              <a:lnSpc>
                <a:spcPct val="110000"/>
              </a:lnSpc>
              <a:spcBef>
                <a:spcPts val="1800"/>
              </a:spcBef>
              <a:buClr>
                <a:schemeClr val="tx1">
                  <a:lumMod val="65000"/>
                  <a:lumOff val="35000"/>
                </a:schemeClr>
              </a:buClr>
              <a:buSzPct val="80000"/>
              <a:buFont typeface="Arial" panose="020B0604020202020204" pitchFamily="34" charset="0"/>
              <a:buChar char="•"/>
              <a:defRPr lang="en-US" sz="2000" kern="1200" spc="30" dirty="0">
                <a:solidFill>
                  <a:schemeClr val="tx1">
                    <a:lumMod val="85000"/>
                    <a:lumOff val="15000"/>
                  </a:schemeClr>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24224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F4264E2-719A-1CB0-CD0C-B90AD51C2384}"/>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9" name="Cross 8">
            <a:extLst>
              <a:ext uri="{FF2B5EF4-FFF2-40B4-BE49-F238E27FC236}">
                <a16:creationId xmlns:a16="http://schemas.microsoft.com/office/drawing/2014/main" id="{7A96460A-640C-6025-AAB5-344AB2A405D1}"/>
              </a:ext>
            </a:extLst>
          </p:cNvPr>
          <p:cNvSpPr/>
          <p:nvPr userDrawn="1"/>
        </p:nvSpPr>
        <p:spPr>
          <a:xfrm>
            <a:off x="8151812" y="567055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13" name="Title 1">
            <a:extLst>
              <a:ext uri="{FF2B5EF4-FFF2-40B4-BE49-F238E27FC236}">
                <a16:creationId xmlns:a16="http://schemas.microsoft.com/office/drawing/2014/main" id="{FC60D2C4-E19C-088F-24AA-92F4628799CB}"/>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10" name="Slide Number Placeholder 5">
            <a:extLst>
              <a:ext uri="{FF2B5EF4-FFF2-40B4-BE49-F238E27FC236}">
                <a16:creationId xmlns:a16="http://schemas.microsoft.com/office/drawing/2014/main" id="{908F9375-0CED-7A7E-FAD2-5469CE00A66C}"/>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a:p>
        </p:txBody>
      </p:sp>
      <p:sp>
        <p:nvSpPr>
          <p:cNvPr id="43" name="Footer Placeholder 4">
            <a:extLst>
              <a:ext uri="{FF2B5EF4-FFF2-40B4-BE49-F238E27FC236}">
                <a16:creationId xmlns:a16="http://schemas.microsoft.com/office/drawing/2014/main" id="{C1791A8D-D5A1-DB56-D6C5-A82DB0F2673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14" name="Date Placeholder 3">
            <a:extLst>
              <a:ext uri="{FF2B5EF4-FFF2-40B4-BE49-F238E27FC236}">
                <a16:creationId xmlns:a16="http://schemas.microsoft.com/office/drawing/2014/main" id="{BE9D901E-58D4-3C47-262B-EA276B7F1D60}"/>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3" name="Content Placeholder 2"/>
          <p:cNvSpPr>
            <a:spLocks noGrp="1"/>
          </p:cNvSpPr>
          <p:nvPr>
            <p:ph idx="1"/>
          </p:nvPr>
        </p:nvSpPr>
        <p:spPr>
          <a:xfrm>
            <a:off x="1311274" y="2286000"/>
            <a:ext cx="4572000" cy="42672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Font typeface="Arial" panose="020B0604020202020204" pitchFamily="34" charset="0"/>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ross 14">
            <a:extLst>
              <a:ext uri="{FF2B5EF4-FFF2-40B4-BE49-F238E27FC236}">
                <a16:creationId xmlns:a16="http://schemas.microsoft.com/office/drawing/2014/main" id="{86C1A7B9-E319-130B-0CC8-DCB01B51A087}"/>
              </a:ext>
            </a:extLst>
          </p:cNvPr>
          <p:cNvSpPr/>
          <p:nvPr userDrawn="1"/>
        </p:nvSpPr>
        <p:spPr>
          <a:xfrm>
            <a:off x="7351712" y="4419600"/>
            <a:ext cx="685800" cy="685800"/>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5" name="Freeform: Shape 4">
            <a:extLst>
              <a:ext uri="{FF2B5EF4-FFF2-40B4-BE49-F238E27FC236}">
                <a16:creationId xmlns:a16="http://schemas.microsoft.com/office/drawing/2014/main" id="{20652475-9C37-D778-F6B2-DE9F50F8571A}"/>
              </a:ext>
            </a:extLst>
          </p:cNvPr>
          <p:cNvSpPr/>
          <p:nvPr userDrawn="1"/>
        </p:nvSpPr>
        <p:spPr>
          <a:xfrm>
            <a:off x="8609012" y="-21999"/>
            <a:ext cx="3579812" cy="6901998"/>
          </a:xfrm>
          <a:custGeom>
            <a:avLst/>
            <a:gdLst>
              <a:gd name="connsiteX0" fmla="*/ 3450999 w 3579812"/>
              <a:gd name="connsiteY0" fmla="*/ 0 h 6901998"/>
              <a:gd name="connsiteX1" fmla="*/ 3579812 w 3579812"/>
              <a:gd name="connsiteY1" fmla="*/ 3257 h 6901998"/>
              <a:gd name="connsiteX2" fmla="*/ 3579812 w 3579812"/>
              <a:gd name="connsiteY2" fmla="*/ 6898741 h 6901998"/>
              <a:gd name="connsiteX3" fmla="*/ 3450999 w 3579812"/>
              <a:gd name="connsiteY3" fmla="*/ 6901998 h 6901998"/>
              <a:gd name="connsiteX4" fmla="*/ 0 w 3579812"/>
              <a:gd name="connsiteY4" fmla="*/ 3450999 h 6901998"/>
              <a:gd name="connsiteX5" fmla="*/ 3450999 w 3579812"/>
              <a:gd name="connsiteY5" fmla="*/ 0 h 6901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9812" h="6901998">
                <a:moveTo>
                  <a:pt x="3450999" y="0"/>
                </a:moveTo>
                <a:lnTo>
                  <a:pt x="3579812" y="3257"/>
                </a:lnTo>
                <a:lnTo>
                  <a:pt x="3579812" y="6898741"/>
                </a:lnTo>
                <a:lnTo>
                  <a:pt x="3450999" y="6901998"/>
                </a:lnTo>
                <a:cubicBezTo>
                  <a:pt x="1545065" y="6901998"/>
                  <a:pt x="0" y="5356933"/>
                  <a:pt x="0" y="3450999"/>
                </a:cubicBezTo>
                <a:cubicBezTo>
                  <a:pt x="0" y="1545065"/>
                  <a:pt x="1545065" y="0"/>
                  <a:pt x="3450999" y="0"/>
                </a:cubicBezTo>
                <a:close/>
              </a:path>
            </a:pathLst>
          </a:cu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US"/>
          </a:p>
        </p:txBody>
      </p:sp>
    </p:spTree>
    <p:extLst>
      <p:ext uri="{BB962C8B-B14F-4D97-AF65-F5344CB8AC3E}">
        <p14:creationId xmlns:p14="http://schemas.microsoft.com/office/powerpoint/2010/main" val="35067410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Computer Monitor">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704012" y="838202"/>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15" name="Graphic 14">
            <a:extLst>
              <a:ext uri="{FF2B5EF4-FFF2-40B4-BE49-F238E27FC236}">
                <a16:creationId xmlns:a16="http://schemas.microsoft.com/office/drawing/2014/main" id="{97F2A9A7-1093-A563-8A0E-4C8DB0E669A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42112" y="1752600"/>
            <a:ext cx="4951066" cy="3810000"/>
          </a:xfrm>
          <a:prstGeom prst="rect">
            <a:avLst/>
          </a:prstGeom>
        </p:spPr>
      </p:pic>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kern="1200" dirty="0">
                <a:solidFill>
                  <a:schemeClr val="tx1">
                    <a:lumMod val="85000"/>
                    <a:lumOff val="15000"/>
                  </a:schemeClr>
                </a:solidFill>
                <a:latin typeface="+mn-lt"/>
                <a:ea typeface="+mn-lt"/>
                <a:cs typeface="+mn-lt"/>
              </a:defRPr>
            </a:lvl1pPr>
            <a:lvl2pPr marL="365760" indent="0">
              <a:lnSpc>
                <a:spcPct val="110000"/>
              </a:lnSpc>
              <a:buNone/>
              <a:defRPr lang="en-US" sz="1800" kern="1200" dirty="0">
                <a:solidFill>
                  <a:schemeClr val="tx1">
                    <a:lumMod val="85000"/>
                    <a:lumOff val="15000"/>
                  </a:schemeClr>
                </a:solidFill>
                <a:latin typeface="+mn-lt"/>
                <a:ea typeface="+mn-lt"/>
                <a:cs typeface="+mn-lt"/>
              </a:defRPr>
            </a:lvl2pPr>
            <a:lvl3pPr marL="594360" indent="0">
              <a:lnSpc>
                <a:spcPct val="110000"/>
              </a:lnSpc>
              <a:buNone/>
              <a:defRPr lang="en-US" sz="1800" kern="1200" dirty="0">
                <a:solidFill>
                  <a:schemeClr val="tx1">
                    <a:lumMod val="85000"/>
                    <a:lumOff val="15000"/>
                  </a:schemeClr>
                </a:solidFill>
                <a:latin typeface="+mn-lt"/>
                <a:ea typeface="+mn-lt"/>
                <a:cs typeface="+mn-lt"/>
              </a:defRPr>
            </a:lvl3pPr>
            <a:lvl4pPr marL="777240" indent="0">
              <a:lnSpc>
                <a:spcPct val="110000"/>
              </a:lnSpc>
              <a:buNone/>
              <a:defRPr lang="en-US" sz="1800" kern="1200" dirty="0">
                <a:solidFill>
                  <a:schemeClr val="tx1">
                    <a:lumMod val="85000"/>
                    <a:lumOff val="15000"/>
                  </a:schemeClr>
                </a:solidFill>
                <a:latin typeface="+mn-lt"/>
                <a:ea typeface="+mn-lt"/>
                <a:cs typeface="+mn-lt"/>
              </a:defRPr>
            </a:lvl4pPr>
            <a:lvl5pPr marL="960120" indent="0">
              <a:lnSpc>
                <a:spcPct val="110000"/>
              </a:lnSpc>
              <a:buNone/>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Picture Placeholder 6">
            <a:extLst>
              <a:ext uri="{FF2B5EF4-FFF2-40B4-BE49-F238E27FC236}">
                <a16:creationId xmlns:a16="http://schemas.microsoft.com/office/drawing/2014/main" id="{51F5E297-E771-7AE4-7311-0874043A4B38}"/>
              </a:ext>
            </a:extLst>
          </p:cNvPr>
          <p:cNvSpPr>
            <a:spLocks noGrp="1"/>
          </p:cNvSpPr>
          <p:nvPr>
            <p:ph type="pic" sz="quarter" idx="16"/>
          </p:nvPr>
        </p:nvSpPr>
        <p:spPr>
          <a:xfrm>
            <a:off x="7045945" y="2057400"/>
            <a:ext cx="4343400" cy="2688336"/>
          </a:xfrm>
          <a:custGeom>
            <a:avLst/>
            <a:gdLst>
              <a:gd name="connsiteX0" fmla="*/ 25620 w 4343400"/>
              <a:gd name="connsiteY0" fmla="*/ 0 h 2688336"/>
              <a:gd name="connsiteX1" fmla="*/ 4317780 w 4343400"/>
              <a:gd name="connsiteY1" fmla="*/ 0 h 2688336"/>
              <a:gd name="connsiteX2" fmla="*/ 4343400 w 4343400"/>
              <a:gd name="connsiteY2" fmla="*/ 25620 h 2688336"/>
              <a:gd name="connsiteX3" fmla="*/ 4343400 w 4343400"/>
              <a:gd name="connsiteY3" fmla="*/ 2662716 h 2688336"/>
              <a:gd name="connsiteX4" fmla="*/ 4317780 w 4343400"/>
              <a:gd name="connsiteY4" fmla="*/ 2688336 h 2688336"/>
              <a:gd name="connsiteX5" fmla="*/ 25620 w 4343400"/>
              <a:gd name="connsiteY5" fmla="*/ 2688336 h 2688336"/>
              <a:gd name="connsiteX6" fmla="*/ 0 w 4343400"/>
              <a:gd name="connsiteY6" fmla="*/ 2662716 h 2688336"/>
              <a:gd name="connsiteX7" fmla="*/ 0 w 4343400"/>
              <a:gd name="connsiteY7" fmla="*/ 25620 h 2688336"/>
              <a:gd name="connsiteX8" fmla="*/ 25620 w 4343400"/>
              <a:gd name="connsiteY8" fmla="*/ 0 h 268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43400" h="2688336">
                <a:moveTo>
                  <a:pt x="25620" y="0"/>
                </a:moveTo>
                <a:lnTo>
                  <a:pt x="4317780" y="0"/>
                </a:lnTo>
                <a:cubicBezTo>
                  <a:pt x="4331930" y="0"/>
                  <a:pt x="4343400" y="11470"/>
                  <a:pt x="4343400" y="25620"/>
                </a:cubicBezTo>
                <a:lnTo>
                  <a:pt x="4343400" y="2662716"/>
                </a:lnTo>
                <a:cubicBezTo>
                  <a:pt x="4343400" y="2676866"/>
                  <a:pt x="4331930" y="2688336"/>
                  <a:pt x="4317780" y="2688336"/>
                </a:cubicBezTo>
                <a:lnTo>
                  <a:pt x="25620" y="2688336"/>
                </a:lnTo>
                <a:cubicBezTo>
                  <a:pt x="11470" y="2688336"/>
                  <a:pt x="0" y="2676866"/>
                  <a:pt x="0" y="2662716"/>
                </a:cubicBezTo>
                <a:lnTo>
                  <a:pt x="0" y="25620"/>
                </a:lnTo>
                <a:cubicBezTo>
                  <a:pt x="0" y="11470"/>
                  <a:pt x="11470" y="0"/>
                  <a:pt x="25620" y="0"/>
                </a:cubicBezTo>
                <a:close/>
              </a:path>
            </a:pathLst>
          </a:custGeom>
        </p:spPr>
        <p:txBody>
          <a:bodyPr wrap="square">
            <a:noAutofit/>
          </a:bodyPr>
          <a:lstStyle>
            <a:lvl1pPr marL="45720" indent="0">
              <a:buNone/>
              <a:defRPr>
                <a:solidFill>
                  <a:schemeClr val="bg1"/>
                </a:solidFill>
              </a:defRPr>
            </a:lvl1pPr>
          </a:lstStyle>
          <a:p>
            <a:endParaRPr lang="en-US"/>
          </a:p>
        </p:txBody>
      </p:sp>
    </p:spTree>
    <p:extLst>
      <p:ext uri="{BB962C8B-B14F-4D97-AF65-F5344CB8AC3E}">
        <p14:creationId xmlns:p14="http://schemas.microsoft.com/office/powerpoint/2010/main" val="314972884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761B-B29B-1C47-FAE9-6E0FA1543EC6}"/>
              </a:ext>
            </a:extLst>
          </p:cNvPr>
          <p:cNvSpPr>
            <a:spLocks noGrp="1"/>
          </p:cNvSpPr>
          <p:nvPr>
            <p:ph type="title"/>
          </p:nvPr>
        </p:nvSpPr>
        <p:spPr>
          <a:xfrm>
            <a:off x="608012" y="685800"/>
            <a:ext cx="5687336" cy="5288730"/>
          </a:xfrm>
        </p:spPr>
        <p:txBody>
          <a:bodyPr anchor="b">
            <a:normAutofit/>
          </a:bodyPr>
          <a:lstStyle>
            <a:lvl1pPr marL="0" indent="0" algn="l">
              <a:lnSpc>
                <a:spcPct val="100000"/>
              </a:lnSpc>
              <a:defRPr sz="4800"/>
            </a:lvl1pPr>
          </a:lstStyle>
          <a:p>
            <a:r>
              <a:rPr lang="en-US"/>
              <a:t>Click to edit Master title style</a:t>
            </a:r>
            <a:endParaRPr/>
          </a:p>
        </p:txBody>
      </p:sp>
      <p:sp>
        <p:nvSpPr>
          <p:cNvPr id="3" name="Cross 2">
            <a:extLst>
              <a:ext uri="{FF2B5EF4-FFF2-40B4-BE49-F238E27FC236}">
                <a16:creationId xmlns:a16="http://schemas.microsoft.com/office/drawing/2014/main" id="{9D098DB9-0987-4850-3A4E-90EECD01BFED}"/>
              </a:ext>
            </a:extLst>
          </p:cNvPr>
          <p:cNvSpPr/>
          <p:nvPr userDrawn="1"/>
        </p:nvSpPr>
        <p:spPr>
          <a:xfrm>
            <a:off x="7130149" y="39694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pic>
        <p:nvPicPr>
          <p:cNvPr id="4" name="Graphic 3">
            <a:extLst>
              <a:ext uri="{FF2B5EF4-FFF2-40B4-BE49-F238E27FC236}">
                <a16:creationId xmlns:a16="http://schemas.microsoft.com/office/drawing/2014/main" id="{0320F41B-7946-84A8-649E-B8D2394410B0}"/>
              </a:ext>
            </a:extLst>
          </p:cNvPr>
          <p:cNvPicPr>
            <a:picLocks noChangeAspect="1"/>
          </p:cNvPicPr>
          <p:nvPr userDrawn="1"/>
        </p:nvPicPr>
        <p:blipFill rotWithShape="1">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2" r="42412"/>
          <a:stretch/>
        </p:blipFill>
        <p:spPr>
          <a:xfrm>
            <a:off x="7134779" y="533400"/>
            <a:ext cx="5054045" cy="5588000"/>
          </a:xfrm>
          <a:prstGeom prst="rect">
            <a:avLst/>
          </a:prstGeom>
        </p:spPr>
      </p:pic>
      <p:sp>
        <p:nvSpPr>
          <p:cNvPr id="6" name="Cross 5">
            <a:extLst>
              <a:ext uri="{FF2B5EF4-FFF2-40B4-BE49-F238E27FC236}">
                <a16:creationId xmlns:a16="http://schemas.microsoft.com/office/drawing/2014/main" id="{D3F324A7-F228-C486-182B-84D6C27A93B8}"/>
              </a:ext>
            </a:extLst>
          </p:cNvPr>
          <p:cNvSpPr/>
          <p:nvPr userDrawn="1"/>
        </p:nvSpPr>
        <p:spPr>
          <a:xfrm>
            <a:off x="6368151" y="2407337"/>
            <a:ext cx="640662" cy="640662"/>
          </a:xfrm>
          <a:prstGeom prst="plus">
            <a:avLst>
              <a:gd name="adj" fmla="val 39796"/>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lvl="0" algn="ctr"/>
            <a:endParaRPr lang="en-US"/>
          </a:p>
        </p:txBody>
      </p:sp>
      <p:sp>
        <p:nvSpPr>
          <p:cNvPr id="10" name="Picture Placeholder 20">
            <a:extLst>
              <a:ext uri="{FF2B5EF4-FFF2-40B4-BE49-F238E27FC236}">
                <a16:creationId xmlns:a16="http://schemas.microsoft.com/office/drawing/2014/main" id="{0EE33DD4-E993-7039-2B48-6FAFAE32A9FE}"/>
              </a:ext>
            </a:extLst>
          </p:cNvPr>
          <p:cNvSpPr>
            <a:spLocks noGrp="1"/>
          </p:cNvSpPr>
          <p:nvPr>
            <p:ph type="pic" sz="quarter" idx="15"/>
          </p:nvPr>
        </p:nvSpPr>
        <p:spPr>
          <a:xfrm>
            <a:off x="8119745" y="990600"/>
            <a:ext cx="4069080" cy="4384979"/>
          </a:xfrm>
          <a:custGeom>
            <a:avLst/>
            <a:gdLst>
              <a:gd name="connsiteX0" fmla="*/ 3553733 w 4390346"/>
              <a:gd name="connsiteY0" fmla="*/ 0 h 4693920"/>
              <a:gd name="connsiteX1" fmla="*/ 4390346 w 4390346"/>
              <a:gd name="connsiteY1" fmla="*/ 0 h 4693920"/>
              <a:gd name="connsiteX2" fmla="*/ 4390346 w 4390346"/>
              <a:gd name="connsiteY2" fmla="*/ 4690872 h 4693920"/>
              <a:gd name="connsiteX3" fmla="*/ 3721482 w 4390346"/>
              <a:gd name="connsiteY3" fmla="*/ 4690872 h 4693920"/>
              <a:gd name="connsiteX4" fmla="*/ 3721482 w 4390346"/>
              <a:gd name="connsiteY4" fmla="*/ 4693920 h 4693920"/>
              <a:gd name="connsiteX5" fmla="*/ 197252 w 4390346"/>
              <a:gd name="connsiteY5" fmla="*/ 4693920 h 4693920"/>
              <a:gd name="connsiteX6" fmla="*/ 167017 w 4390346"/>
              <a:gd name="connsiteY6" fmla="*/ 4690872 h 4693920"/>
              <a:gd name="connsiteX7" fmla="*/ 0 w 4390346"/>
              <a:gd name="connsiteY7" fmla="*/ 4690872 h 4693920"/>
              <a:gd name="connsiteX8" fmla="*/ 0 w 4390346"/>
              <a:gd name="connsiteY8" fmla="*/ 4232970 h 4693920"/>
              <a:gd name="connsiteX9" fmla="*/ 1 w 4390346"/>
              <a:gd name="connsiteY9" fmla="*/ 4232970 h 4693920"/>
              <a:gd name="connsiteX10" fmla="*/ 1 w 4390346"/>
              <a:gd name="connsiteY10" fmla="*/ 200299 h 4693920"/>
              <a:gd name="connsiteX11" fmla="*/ 197252 w 4390346"/>
              <a:gd name="connsiteY11" fmla="*/ 3048 h 4693920"/>
              <a:gd name="connsiteX12" fmla="*/ 3553733 w 4390346"/>
              <a:gd name="connsiteY12" fmla="*/ 3048 h 469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90346" h="4693920">
                <a:moveTo>
                  <a:pt x="3553733" y="0"/>
                </a:moveTo>
                <a:lnTo>
                  <a:pt x="4390346" y="0"/>
                </a:lnTo>
                <a:lnTo>
                  <a:pt x="4390346" y="4690872"/>
                </a:lnTo>
                <a:lnTo>
                  <a:pt x="3721482" y="4690872"/>
                </a:lnTo>
                <a:lnTo>
                  <a:pt x="3721482" y="4693920"/>
                </a:lnTo>
                <a:lnTo>
                  <a:pt x="197252" y="4693920"/>
                </a:lnTo>
                <a:lnTo>
                  <a:pt x="167017" y="4690872"/>
                </a:lnTo>
                <a:lnTo>
                  <a:pt x="0" y="4690872"/>
                </a:lnTo>
                <a:lnTo>
                  <a:pt x="0" y="4232970"/>
                </a:lnTo>
                <a:lnTo>
                  <a:pt x="1" y="4232970"/>
                </a:lnTo>
                <a:lnTo>
                  <a:pt x="1" y="200299"/>
                </a:lnTo>
                <a:cubicBezTo>
                  <a:pt x="1" y="91360"/>
                  <a:pt x="88313" y="3048"/>
                  <a:pt x="197252" y="3048"/>
                </a:cubicBezTo>
                <a:lnTo>
                  <a:pt x="3553733" y="3048"/>
                </a:lnTo>
                <a:close/>
              </a:path>
            </a:pathLst>
          </a:custGeom>
        </p:spPr>
        <p:txBody>
          <a:bodyPr wrap="square">
            <a:noAutofit/>
          </a:bodyPr>
          <a:lstStyle>
            <a:lvl1pPr marL="45720" indent="0">
              <a:buNone/>
              <a:defRPr>
                <a:solidFill>
                  <a:schemeClr val="bg1"/>
                </a:solidFill>
              </a:defRPr>
            </a:lvl1pPr>
          </a:lstStyle>
          <a:p>
            <a:endParaRPr lang="en-US"/>
          </a:p>
        </p:txBody>
      </p:sp>
    </p:spTree>
    <p:extLst>
      <p:ext uri="{BB962C8B-B14F-4D97-AF65-F5344CB8AC3E}">
        <p14:creationId xmlns:p14="http://schemas.microsoft.com/office/powerpoint/2010/main" val="277764705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Accent">
    <p:bg>
      <p:bgRef idx="1001">
        <a:schemeClr val="bg1"/>
      </p:bgRef>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D5A8CDC-7BE6-361B-2965-88F977B1F050}"/>
              </a:ext>
            </a:extLst>
          </p:cNvPr>
          <p:cNvSpPr/>
          <p:nvPr userDrawn="1"/>
        </p:nvSpPr>
        <p:spPr>
          <a:xfrm>
            <a:off x="6361114" y="1317171"/>
            <a:ext cx="5029198" cy="5029198"/>
          </a:xfrm>
          <a:prstGeom prst="ellipse">
            <a:avLst/>
          </a:prstGeom>
          <a:gradFill>
            <a:gsLst>
              <a:gs pos="0">
                <a:schemeClr val="accent2">
                  <a:lumMod val="110000"/>
                  <a:satMod val="105000"/>
                  <a:tint val="67000"/>
                  <a:alpha val="0"/>
                </a:schemeClr>
              </a:gs>
              <a:gs pos="100000">
                <a:schemeClr val="bg2"/>
              </a:gs>
            </a:gsLst>
          </a:gra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33147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1pPr>
            <a:lvl2pPr marL="6515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88011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1062990" indent="-28575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1245870" indent="-28575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12">
            <a:extLst>
              <a:ext uri="{FF2B5EF4-FFF2-40B4-BE49-F238E27FC236}">
                <a16:creationId xmlns:a16="http://schemas.microsoft.com/office/drawing/2014/main" id="{120B2A3A-FF4C-298C-0165-DB61E8935F68}"/>
              </a:ext>
            </a:extLst>
          </p:cNvPr>
          <p:cNvSpPr>
            <a:spLocks noGrp="1"/>
          </p:cNvSpPr>
          <p:nvPr>
            <p:ph sz="quarter" idx="15"/>
          </p:nvPr>
        </p:nvSpPr>
        <p:spPr>
          <a:xfrm>
            <a:off x="6094413" y="2286000"/>
            <a:ext cx="556260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32887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C13E5D-0B96-580C-032F-0323F5B935D3}"/>
              </a:ext>
            </a:extLst>
          </p:cNvPr>
          <p:cNvSpPr/>
          <p:nvPr userDrawn="1"/>
        </p:nvSpPr>
        <p:spPr>
          <a:xfrm>
            <a:off x="0" y="0"/>
            <a:ext cx="760412" cy="6858000"/>
          </a:xfrm>
          <a:prstGeom prst="rect">
            <a:avLst/>
          </a:prstGeom>
          <a:solidFill>
            <a:schemeClr val="bg1"/>
          </a:solidFill>
          <a:ln>
            <a:noFill/>
          </a:ln>
          <a:effectLst>
            <a:outerShdw blurRad="127000" sx="102000" sy="102000" algn="ctr" rotWithShape="0">
              <a:prstClr val="black">
                <a:alpha val="1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4" name="Title 1">
            <a:extLst>
              <a:ext uri="{FF2B5EF4-FFF2-40B4-BE49-F238E27FC236}">
                <a16:creationId xmlns:a16="http://schemas.microsoft.com/office/drawing/2014/main" id="{E33374C0-ECC0-0DB1-D167-0EF643B5A1E0}"/>
              </a:ext>
            </a:extLst>
          </p:cNvPr>
          <p:cNvSpPr>
            <a:spLocks noGrp="1"/>
          </p:cNvSpPr>
          <p:nvPr>
            <p:ph type="title"/>
          </p:nvPr>
        </p:nvSpPr>
        <p:spPr>
          <a:xfrm>
            <a:off x="1293812" y="609600"/>
            <a:ext cx="4914900" cy="1447800"/>
          </a:xfrm>
        </p:spPr>
        <p:txBody>
          <a:bodyPr anchor="t">
            <a:normAutofit/>
          </a:bodyPr>
          <a:lstStyle>
            <a:lvl1pPr>
              <a:defRPr sz="3200" b="1" kern="1200" dirty="0">
                <a:solidFill>
                  <a:schemeClr val="tx1">
                    <a:lumMod val="85000"/>
                    <a:lumOff val="15000"/>
                  </a:schemeClr>
                </a:solidFill>
                <a:latin typeface="+mj-lt"/>
                <a:ea typeface="+mj-ea"/>
                <a:cs typeface="+mj-cs"/>
              </a:defRPr>
            </a:lvl1pPr>
          </a:lstStyle>
          <a:p>
            <a:r>
              <a:rPr lang="en-US"/>
              <a:t>Click to edit Master title style</a:t>
            </a:r>
            <a:endParaRPr/>
          </a:p>
        </p:txBody>
      </p:sp>
      <p:sp>
        <p:nvSpPr>
          <p:cNvPr id="3" name="Slide Number Placeholder 5">
            <a:extLst>
              <a:ext uri="{FF2B5EF4-FFF2-40B4-BE49-F238E27FC236}">
                <a16:creationId xmlns:a16="http://schemas.microsoft.com/office/drawing/2014/main" id="{FC465CD4-231A-6C85-3D9B-E21738DB5460}"/>
              </a:ext>
            </a:extLst>
          </p:cNvPr>
          <p:cNvSpPr>
            <a:spLocks noGrp="1"/>
          </p:cNvSpPr>
          <p:nvPr>
            <p:ph type="sldNum" sz="quarter" idx="12"/>
          </p:nvPr>
        </p:nvSpPr>
        <p:spPr>
          <a:xfrm>
            <a:off x="1" y="609600"/>
            <a:ext cx="760412" cy="381000"/>
          </a:xfrm>
        </p:spPr>
        <p:txBody>
          <a:bodyPr/>
          <a:lstStyle>
            <a:lvl1pPr algn="ctr">
              <a:defRPr sz="2400" b="1"/>
            </a:lvl1pPr>
          </a:lstStyle>
          <a:p>
            <a:fld id="{AAEAE4A8-A6E5-453E-B946-FB774B73F48C}" type="slidenum">
              <a:rPr lang="en-US" smtClean="0"/>
              <a:pPr/>
              <a:t>‹#›</a:t>
            </a:fld>
            <a:endParaRPr lang="en-US"/>
          </a:p>
        </p:txBody>
      </p:sp>
      <p:sp>
        <p:nvSpPr>
          <p:cNvPr id="17" name="Footer Placeholder 4">
            <a:extLst>
              <a:ext uri="{FF2B5EF4-FFF2-40B4-BE49-F238E27FC236}">
                <a16:creationId xmlns:a16="http://schemas.microsoft.com/office/drawing/2014/main" id="{A583352B-64D3-C6FC-B554-91866CBEBCC2}"/>
              </a:ext>
            </a:extLst>
          </p:cNvPr>
          <p:cNvSpPr>
            <a:spLocks noGrp="1"/>
          </p:cNvSpPr>
          <p:nvPr>
            <p:ph type="ftr" sz="quarter" idx="3"/>
          </p:nvPr>
        </p:nvSpPr>
        <p:spPr>
          <a:xfrm rot="16200000">
            <a:off x="-1829595" y="2591593"/>
            <a:ext cx="4419600" cy="760414"/>
          </a:xfrm>
          <a:prstGeom prst="rect">
            <a:avLst/>
          </a:prstGeom>
        </p:spPr>
        <p:txBody>
          <a:bodyPr vert="horz" lIns="91440" tIns="45720" rIns="91440" bIns="45720" rtlCol="0" anchor="ctr"/>
          <a:lstStyle>
            <a:lvl1pPr algn="ctr">
              <a:defRPr lang="en-US" sz="1400" b="0" kern="1200" spc="100" baseline="0" dirty="0">
                <a:solidFill>
                  <a:schemeClr val="tx1"/>
                </a:solidFill>
                <a:latin typeface="+mn-lt"/>
                <a:ea typeface="+mn-ea"/>
                <a:cs typeface="+mn-cs"/>
              </a:defRPr>
            </a:lvl1pPr>
          </a:lstStyle>
          <a:p>
            <a:endParaRPr lang="en-US"/>
          </a:p>
        </p:txBody>
      </p:sp>
      <p:sp>
        <p:nvSpPr>
          <p:cNvPr id="6" name="Date Placeholder 3">
            <a:extLst>
              <a:ext uri="{FF2B5EF4-FFF2-40B4-BE49-F238E27FC236}">
                <a16:creationId xmlns:a16="http://schemas.microsoft.com/office/drawing/2014/main" id="{647C9D80-85BC-5E0B-E24A-6217CFE72A9F}"/>
              </a:ext>
            </a:extLst>
          </p:cNvPr>
          <p:cNvSpPr>
            <a:spLocks noGrp="1"/>
          </p:cNvSpPr>
          <p:nvPr>
            <p:ph type="dt" sz="half" idx="2"/>
          </p:nvPr>
        </p:nvSpPr>
        <p:spPr>
          <a:xfrm rot="16200000">
            <a:off x="-229393" y="5258593"/>
            <a:ext cx="1219200" cy="760414"/>
          </a:xfrm>
          <a:prstGeom prst="rect">
            <a:avLst/>
          </a:prstGeom>
        </p:spPr>
        <p:txBody>
          <a:bodyPr vert="horz" lIns="91440" tIns="45720" rIns="91440" bIns="45720" rtlCol="0" anchor="ctr"/>
          <a:lstStyle>
            <a:lvl1pPr algn="l">
              <a:defRPr sz="1400" b="0" spc="100" baseline="0">
                <a:solidFill>
                  <a:schemeClr val="tx1"/>
                </a:solidFill>
              </a:defRPr>
            </a:lvl1pPr>
          </a:lstStyle>
          <a:p>
            <a:endParaRPr lang="en-US"/>
          </a:p>
        </p:txBody>
      </p:sp>
      <p:sp>
        <p:nvSpPr>
          <p:cNvPr id="12" name="Content Placeholder 2">
            <a:extLst>
              <a:ext uri="{FF2B5EF4-FFF2-40B4-BE49-F238E27FC236}">
                <a16:creationId xmlns:a16="http://schemas.microsoft.com/office/drawing/2014/main" id="{20038AE2-F2EF-FEA5-D6B4-5C539A25221E}"/>
              </a:ext>
            </a:extLst>
          </p:cNvPr>
          <p:cNvSpPr>
            <a:spLocks noGrp="1"/>
          </p:cNvSpPr>
          <p:nvPr>
            <p:ph idx="1"/>
          </p:nvPr>
        </p:nvSpPr>
        <p:spPr>
          <a:xfrm>
            <a:off x="1311274" y="2286000"/>
            <a:ext cx="4572000" cy="3962400"/>
          </a:xfrm>
        </p:spPr>
        <p:txBody>
          <a:bodyPr>
            <a:normAutofit/>
          </a:bodyPr>
          <a:lstStyle>
            <a:lvl1pPr marL="45720" indent="0">
              <a:lnSpc>
                <a:spcPct val="110000"/>
              </a:lnSpc>
              <a:buNone/>
              <a:defRPr lang="en-US" sz="1800" b="1" kern="1200" dirty="0">
                <a:solidFill>
                  <a:schemeClr val="tx1">
                    <a:lumMod val="85000"/>
                    <a:lumOff val="15000"/>
                  </a:schemeClr>
                </a:solidFill>
                <a:latin typeface="+mn-lt"/>
                <a:ea typeface="+mn-lt"/>
                <a:cs typeface="+mn-lt"/>
              </a:defRPr>
            </a:lvl1pPr>
            <a:lvl2pPr marL="331470" indent="-285750">
              <a:lnSpc>
                <a:spcPct val="110000"/>
              </a:lnSpc>
              <a:spcBef>
                <a:spcPts val="1800"/>
              </a:spcBef>
              <a:buFont typeface="Arial" panose="020B0604020202020204" pitchFamily="34" charset="0"/>
              <a:buChar char="•"/>
              <a:defRPr lang="en-US" sz="1800" kern="1200" dirty="0">
                <a:solidFill>
                  <a:schemeClr val="tx1">
                    <a:lumMod val="85000"/>
                    <a:lumOff val="15000"/>
                  </a:schemeClr>
                </a:solidFill>
                <a:latin typeface="+mn-lt"/>
                <a:ea typeface="+mn-lt"/>
                <a:cs typeface="+mn-lt"/>
              </a:defRPr>
            </a:lvl2pPr>
            <a:lvl3pPr marL="59436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3pPr>
            <a:lvl4pPr marL="777240" indent="-228600">
              <a:lnSpc>
                <a:spcPct val="110000"/>
              </a:lnSpc>
              <a:buFont typeface="Arial" panose="020B0604020202020204" pitchFamily="34" charset="0"/>
              <a:buChar char="•"/>
              <a:defRPr lang="en-US" sz="1800" kern="1200" dirty="0">
                <a:solidFill>
                  <a:schemeClr val="tx1">
                    <a:lumMod val="85000"/>
                    <a:lumOff val="15000"/>
                  </a:schemeClr>
                </a:solidFill>
                <a:latin typeface="+mn-lt"/>
                <a:ea typeface="+mn-lt"/>
                <a:cs typeface="+mn-lt"/>
              </a:defRPr>
            </a:lvl4pPr>
            <a:lvl5pPr marL="960120" indent="-228600">
              <a:lnSpc>
                <a:spcPct val="110000"/>
              </a:lnSpc>
              <a:buFont typeface="Arial" panose="020B0604020202020204" pitchFamily="34" charset="0"/>
              <a:buChar char="•"/>
              <a:defRPr sz="1800" kern="1200" dirty="0">
                <a:solidFill>
                  <a:schemeClr val="tx1">
                    <a:lumMod val="85000"/>
                    <a:lumOff val="15000"/>
                  </a:schemeClr>
                </a:solidFill>
                <a:latin typeface="+mn-lt"/>
                <a:ea typeface="+mn-lt"/>
                <a:cs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Table Placeholder 8">
            <a:extLst>
              <a:ext uri="{FF2B5EF4-FFF2-40B4-BE49-F238E27FC236}">
                <a16:creationId xmlns:a16="http://schemas.microsoft.com/office/drawing/2014/main" id="{6EA47FDD-142D-1BE6-8057-A6CC1A71222C}"/>
              </a:ext>
            </a:extLst>
          </p:cNvPr>
          <p:cNvSpPr>
            <a:spLocks noGrp="1"/>
          </p:cNvSpPr>
          <p:nvPr>
            <p:ph type="tbl" sz="quarter" idx="13"/>
          </p:nvPr>
        </p:nvSpPr>
        <p:spPr>
          <a:xfrm>
            <a:off x="6094413" y="2286000"/>
            <a:ext cx="5558794" cy="3962400"/>
          </a:xfrm>
        </p:spPr>
        <p:txBody>
          <a:bodyPr/>
          <a:lstStyle>
            <a:lvl1pPr marL="45720" indent="0">
              <a:buNone/>
              <a:defRPr/>
            </a:lvl1pPr>
          </a:lstStyle>
          <a:p>
            <a:endParaRPr lang="en-US"/>
          </a:p>
        </p:txBody>
      </p:sp>
    </p:spTree>
    <p:extLst>
      <p:ext uri="{BB962C8B-B14F-4D97-AF65-F5344CB8AC3E}">
        <p14:creationId xmlns:p14="http://schemas.microsoft.com/office/powerpoint/2010/main" val="2050394688"/>
      </p:ext>
    </p:extLst>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endParaRPr lang="en-US"/>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78" r:id="rId1"/>
    <p:sldLayoutId id="2147483672" r:id="rId2"/>
    <p:sldLayoutId id="2147483695" r:id="rId3"/>
    <p:sldLayoutId id="2147483685" r:id="rId4"/>
    <p:sldLayoutId id="2147483662" r:id="rId5"/>
    <p:sldLayoutId id="2147483682" r:id="rId6"/>
    <p:sldLayoutId id="2147483696" r:id="rId7"/>
    <p:sldLayoutId id="2147483693" r:id="rId8"/>
    <p:sldLayoutId id="2147483692" r:id="rId9"/>
    <p:sldLayoutId id="2147483676" r:id="rId10"/>
    <p:sldLayoutId id="2147483665" r:id="rId11"/>
    <p:sldLayoutId id="2147483688" r:id="rId12"/>
    <p:sldLayoutId id="2147483686" r:id="rId13"/>
  </p:sldLayoutIdLst>
  <p:hf sldNum="0" hdr="0" ftr="0" dt="0"/>
  <p:txStyles>
    <p:titleStyle>
      <a:lvl1pPr algn="l" defTabSz="914400" rtl="0" eaLnBrk="1" latinLnBrk="0" hangingPunct="1">
        <a:lnSpc>
          <a:spcPct val="80000"/>
        </a:lnSpc>
        <a:spcBef>
          <a:spcPct val="0"/>
        </a:spcBef>
        <a:buNone/>
        <a:defRPr sz="3600" b="1" kern="1200">
          <a:solidFill>
            <a:schemeClr val="tx1">
              <a:lumMod val="85000"/>
              <a:lumOff val="1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lumMod val="85000"/>
              <a:lumOff val="15000"/>
            </a:schemeClr>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lumMod val="85000"/>
              <a:lumOff val="15000"/>
            </a:schemeClr>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lumMod val="85000"/>
              <a:lumOff val="15000"/>
            </a:schemeClr>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lumMod val="85000"/>
              <a:lumOff val="15000"/>
            </a:schemeClr>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110000"/>
                <a:satMod val="105000"/>
                <a:tint val="67000"/>
                <a:alpha val="0"/>
              </a:schemeClr>
            </a:gs>
            <a:gs pos="100000">
              <a:schemeClr val="bg2"/>
            </a:gs>
          </a:gsLst>
          <a:lin ang="5400000" scaled="0"/>
        </a:gra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1141412" y="0"/>
            <a:ext cx="10210800" cy="1066800"/>
          </a:xfrm>
        </p:spPr>
        <p:txBody>
          <a:bodyPr anchor="b">
            <a:normAutofit/>
          </a:bodyPr>
          <a:lstStyle/>
          <a:p>
            <a:pPr algn="ctr"/>
            <a:r>
              <a:rPr lang="en-US" sz="3200" dirty="0">
                <a:latin typeface="Times New Roman" pitchFamily="18" charset="0"/>
                <a:cs typeface="Times New Roman" pitchFamily="18" charset="0"/>
              </a:rPr>
              <a:t>DEPARTMENT OF INFORMATION TECHNOLOGY</a:t>
            </a:r>
            <a:br>
              <a:rPr lang="en-US" sz="2400" dirty="0">
                <a:latin typeface="Times New Roman" pitchFamily="18" charset="0"/>
                <a:cs typeface="Times New Roman" pitchFamily="18" charset="0"/>
              </a:rPr>
            </a:br>
            <a:r>
              <a:rPr lang="en-US" sz="2000" dirty="0">
                <a:latin typeface="Times New Roman" pitchFamily="18" charset="0"/>
                <a:cs typeface="Times New Roman" pitchFamily="18" charset="0"/>
              </a:rPr>
              <a:t>UNIVERSITY COLLEGE OF ENGINEERING SCIENCE AND TECHNOLOGY</a:t>
            </a:r>
          </a:p>
        </p:txBody>
      </p:sp>
      <p:sp>
        <p:nvSpPr>
          <p:cNvPr id="3" name="Content Placeholder 2"/>
          <p:cNvSpPr>
            <a:spLocks noGrp="1"/>
          </p:cNvSpPr>
          <p:nvPr>
            <p:ph type="body" sz="quarter" idx="10"/>
          </p:nvPr>
        </p:nvSpPr>
        <p:spPr>
          <a:xfrm>
            <a:off x="1015386" y="1735455"/>
            <a:ext cx="10215133" cy="2314754"/>
          </a:xfrm>
        </p:spPr>
        <p:txBody>
          <a:bodyPr>
            <a:normAutofit lnSpcReduction="10000"/>
          </a:bodyPr>
          <a:lstStyle/>
          <a:p>
            <a:pPr algn="ctr"/>
            <a:r>
              <a:rPr lang="en-US" b="1" dirty="0">
                <a:latin typeface="Times New Roman" pitchFamily="18" charset="0"/>
                <a:cs typeface="Times New Roman" pitchFamily="18" charset="0"/>
              </a:rPr>
              <a:t>A</a:t>
            </a:r>
            <a:endParaRPr lang="en-US"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MINI PROJECT</a:t>
            </a:r>
            <a:endParaRPr lang="en-US" dirty="0">
              <a:latin typeface="Times New Roman" pitchFamily="18" charset="0"/>
              <a:cs typeface="Times New Roman" pitchFamily="18" charset="0"/>
            </a:endParaRPr>
          </a:p>
          <a:p>
            <a:pPr algn="ctr"/>
            <a:r>
              <a:rPr lang="en-US" b="1" dirty="0">
                <a:latin typeface="Times New Roman" pitchFamily="18" charset="0"/>
                <a:cs typeface="Times New Roman" pitchFamily="18" charset="0"/>
              </a:rPr>
              <a:t>ON</a:t>
            </a:r>
          </a:p>
          <a:p>
            <a:pPr algn="ctr"/>
            <a:r>
              <a:rPr lang="en-US" b="1" dirty="0">
                <a:latin typeface="Times New Roman" pitchFamily="18" charset="0"/>
                <a:ea typeface="+mn-lt"/>
                <a:cs typeface="Times New Roman" pitchFamily="18" charset="0"/>
              </a:rPr>
              <a:t>AI IN SOCIAL MEDIA MARKETING: USING MACHNE LEARNING TO ANALYZE TRENDS AND PREDICT CONSUMER SENTIMENT</a:t>
            </a:r>
            <a:endParaRPr lang="en-US" b="1" dirty="0">
              <a:latin typeface="Times New Roman" pitchFamily="18" charset="0"/>
              <a:cs typeface="Times New Roman" pitchFamily="18" charset="0"/>
            </a:endParaRPr>
          </a:p>
        </p:txBody>
      </p:sp>
      <p:sp>
        <p:nvSpPr>
          <p:cNvPr id="5" name="Content Placeholder 2"/>
          <p:cNvSpPr txBox="1">
            <a:spLocks/>
          </p:cNvSpPr>
          <p:nvPr/>
        </p:nvSpPr>
        <p:spPr>
          <a:xfrm>
            <a:off x="8297838" y="4913691"/>
            <a:ext cx="3890988" cy="1350631"/>
          </a:xfrm>
          <a:prstGeom prst="rect">
            <a:avLst/>
          </a:prstGeom>
        </p:spPr>
        <p:txBody>
          <a:bodyPr vert="horz" lIns="91440" tIns="45720" rIns="91440" bIns="45720" rtlCol="0" anchor="t">
            <a:normAutofit/>
          </a:bodyPr>
          <a:lstStyle/>
          <a:p>
            <a:pPr marL="91440" marR="0" lvl="0" indent="0" defTabSz="914400" rtl="0" eaLnBrk="1" fontAlgn="auto" latinLnBrk="0" hangingPunct="1">
              <a:spcBef>
                <a:spcPts val="600"/>
              </a:spcBef>
              <a:spcAft>
                <a:spcPts val="0"/>
              </a:spcAft>
              <a:buClr>
                <a:schemeClr val="tx1">
                  <a:lumMod val="65000"/>
                  <a:lumOff val="35000"/>
                </a:schemeClr>
              </a:buClr>
              <a:buSzPct val="80000"/>
              <a:buFont typeface="Arial" pitchFamily="34" charset="0"/>
              <a:buNone/>
              <a:tabLst/>
              <a:defRPr/>
            </a:pPr>
            <a:r>
              <a:rPr lang="en-US" sz="2000" dirty="0">
                <a:solidFill>
                  <a:schemeClr val="tx1">
                    <a:lumMod val="85000"/>
                    <a:lumOff val="15000"/>
                  </a:schemeClr>
                </a:solidFill>
                <a:latin typeface="Times New Roman" pitchFamily="18" charset="0"/>
                <a:cs typeface="Times New Roman" pitchFamily="18" charset="0"/>
              </a:rPr>
              <a:t>Name : </a:t>
            </a:r>
            <a:r>
              <a:rPr lang="en-US" sz="2000" dirty="0" err="1">
                <a:solidFill>
                  <a:schemeClr val="tx1">
                    <a:lumMod val="85000"/>
                    <a:lumOff val="15000"/>
                  </a:schemeClr>
                </a:solidFill>
                <a:latin typeface="Times New Roman" pitchFamily="18" charset="0"/>
                <a:cs typeface="Times New Roman" pitchFamily="18" charset="0"/>
              </a:rPr>
              <a:t>Kathi</a:t>
            </a:r>
            <a:r>
              <a:rPr lang="en-US" sz="2000" dirty="0">
                <a:solidFill>
                  <a:schemeClr val="tx1">
                    <a:lumMod val="85000"/>
                    <a:lumOff val="15000"/>
                  </a:schemeClr>
                </a:solidFill>
                <a:latin typeface="Times New Roman" pitchFamily="18" charset="0"/>
                <a:cs typeface="Times New Roman" pitchFamily="18" charset="0"/>
              </a:rPr>
              <a:t> </a:t>
            </a:r>
            <a:r>
              <a:rPr lang="en-US" sz="2000" dirty="0" err="1">
                <a:solidFill>
                  <a:schemeClr val="tx1">
                    <a:lumMod val="85000"/>
                    <a:lumOff val="15000"/>
                  </a:schemeClr>
                </a:solidFill>
                <a:latin typeface="Times New Roman" pitchFamily="18" charset="0"/>
                <a:cs typeface="Times New Roman" pitchFamily="18" charset="0"/>
              </a:rPr>
              <a:t>Mounika</a:t>
            </a:r>
            <a:endParaRPr lang="en-US" sz="2000" dirty="0">
              <a:solidFill>
                <a:schemeClr val="tx1">
                  <a:lumMod val="85000"/>
                  <a:lumOff val="15000"/>
                </a:schemeClr>
              </a:solidFill>
              <a:latin typeface="Times New Roman" pitchFamily="18" charset="0"/>
              <a:cs typeface="Times New Roman" pitchFamily="18" charset="0"/>
            </a:endParaRPr>
          </a:p>
          <a:p>
            <a:pPr marL="91440" marR="0" lvl="0" indent="0" defTabSz="914400" rtl="0" eaLnBrk="1" fontAlgn="auto" latinLnBrk="0" hangingPunct="1">
              <a:spcBef>
                <a:spcPts val="600"/>
              </a:spcBef>
              <a:spcAft>
                <a:spcPts val="0"/>
              </a:spcAft>
              <a:buClr>
                <a:schemeClr val="tx1">
                  <a:lumMod val="65000"/>
                  <a:lumOff val="35000"/>
                </a:schemeClr>
              </a:buClr>
              <a:buSzPct val="80000"/>
              <a:buFont typeface="Arial" pitchFamily="34" charset="0"/>
              <a:buNone/>
              <a:tabLst/>
              <a:defRPr/>
            </a:pPr>
            <a:r>
              <a:rPr lang="en-US" sz="2000" dirty="0">
                <a:solidFill>
                  <a:schemeClr val="tx1">
                    <a:lumMod val="85000"/>
                    <a:lumOff val="15000"/>
                  </a:schemeClr>
                </a:solidFill>
                <a:latin typeface="Times New Roman" pitchFamily="18" charset="0"/>
                <a:cs typeface="Times New Roman" pitchFamily="18" charset="0"/>
              </a:rPr>
              <a:t>Roll Number: 24011D2519</a:t>
            </a:r>
          </a:p>
          <a:p>
            <a:pPr marL="91440" marR="0" lvl="0" indent="0" defTabSz="914400" rtl="0" eaLnBrk="1" fontAlgn="auto" latinLnBrk="0" hangingPunct="1">
              <a:spcBef>
                <a:spcPts val="600"/>
              </a:spcBef>
              <a:spcAft>
                <a:spcPts val="0"/>
              </a:spcAft>
              <a:buClr>
                <a:schemeClr val="tx1">
                  <a:lumMod val="65000"/>
                  <a:lumOff val="35000"/>
                </a:schemeClr>
              </a:buClr>
              <a:buSzPct val="80000"/>
              <a:buFont typeface="Arial" pitchFamily="34" charset="0"/>
              <a:buNone/>
              <a:tabLst/>
              <a:defRPr/>
            </a:pPr>
            <a:r>
              <a:rPr lang="en-US" sz="2000" dirty="0">
                <a:solidFill>
                  <a:schemeClr val="tx1">
                    <a:lumMod val="85000"/>
                    <a:lumOff val="15000"/>
                  </a:schemeClr>
                </a:solidFill>
                <a:latin typeface="Times New Roman" pitchFamily="18" charset="0"/>
                <a:cs typeface="Times New Roman" pitchFamily="18" charset="0"/>
              </a:rPr>
              <a:t>Branch: </a:t>
            </a:r>
            <a:r>
              <a:rPr lang="en-US" sz="2000" dirty="0" err="1">
                <a:solidFill>
                  <a:schemeClr val="tx1">
                    <a:lumMod val="85000"/>
                    <a:lumOff val="15000"/>
                  </a:schemeClr>
                </a:solidFill>
                <a:latin typeface="Times New Roman" pitchFamily="18" charset="0"/>
                <a:cs typeface="Times New Roman" pitchFamily="18" charset="0"/>
              </a:rPr>
              <a:t>M.Tech</a:t>
            </a:r>
            <a:r>
              <a:rPr lang="en-US" sz="2000" dirty="0">
                <a:solidFill>
                  <a:schemeClr val="tx1">
                    <a:lumMod val="85000"/>
                    <a:lumOff val="15000"/>
                  </a:schemeClr>
                </a:solidFill>
                <a:latin typeface="Times New Roman" pitchFamily="18" charset="0"/>
                <a:cs typeface="Times New Roman" pitchFamily="18" charset="0"/>
              </a:rPr>
              <a:t>(SE)</a:t>
            </a:r>
          </a:p>
        </p:txBody>
      </p:sp>
      <p:pic>
        <p:nvPicPr>
          <p:cNvPr id="18434" name="Picture 2" descr="mUniversity | jntu"/>
          <p:cNvPicPr>
            <a:picLocks noChangeAspect="1" noChangeArrowheads="1"/>
          </p:cNvPicPr>
          <p:nvPr/>
        </p:nvPicPr>
        <p:blipFill>
          <a:blip r:embed="rId3" cstate="print"/>
          <a:srcRect/>
          <a:stretch>
            <a:fillRect/>
          </a:stretch>
        </p:blipFill>
        <p:spPr bwMode="auto">
          <a:xfrm>
            <a:off x="-1" y="0"/>
            <a:ext cx="1522413" cy="1373229"/>
          </a:xfrm>
          <a:prstGeom prst="rect">
            <a:avLst/>
          </a:prstGeom>
          <a:noFill/>
        </p:spPr>
      </p:pic>
    </p:spTree>
    <p:extLst>
      <p:ext uri="{BB962C8B-B14F-4D97-AF65-F5344CB8AC3E}">
        <p14:creationId xmlns:p14="http://schemas.microsoft.com/office/powerpoint/2010/main" val="365812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FD532B-8324-861F-ED93-92EB8E7DD42E}"/>
              </a:ext>
            </a:extLst>
          </p:cNvPr>
          <p:cNvSpPr>
            <a:spLocks noGrp="1"/>
          </p:cNvSpPr>
          <p:nvPr>
            <p:ph type="title"/>
          </p:nvPr>
        </p:nvSpPr>
        <p:spPr>
          <a:xfrm>
            <a:off x="1309735" y="432179"/>
            <a:ext cx="9525000" cy="838200"/>
          </a:xfrm>
        </p:spPr>
        <p:txBody>
          <a:bodyPr/>
          <a:lstStyle/>
          <a:p>
            <a:pPr algn="ctr"/>
            <a:r>
              <a:rPr lang="en-US" sz="2800" dirty="0">
                <a:latin typeface="Times New Roman" pitchFamily="18" charset="0"/>
                <a:cs typeface="Times New Roman" pitchFamily="18" charset="0"/>
              </a:rPr>
              <a:t>PROPOSED ALGORITHMS</a:t>
            </a:r>
          </a:p>
        </p:txBody>
      </p:sp>
      <p:sp>
        <p:nvSpPr>
          <p:cNvPr id="3" name="Content Placeholder 2">
            <a:extLst>
              <a:ext uri="{FF2B5EF4-FFF2-40B4-BE49-F238E27FC236}">
                <a16:creationId xmlns:a16="http://schemas.microsoft.com/office/drawing/2014/main" id="{D4017B39-8948-407E-1D29-B290C2F201D1}"/>
              </a:ext>
            </a:extLst>
          </p:cNvPr>
          <p:cNvSpPr>
            <a:spLocks noGrp="1"/>
          </p:cNvSpPr>
          <p:nvPr>
            <p:ph idx="1"/>
          </p:nvPr>
        </p:nvSpPr>
        <p:spPr>
          <a:xfrm>
            <a:off x="1311274" y="1524000"/>
            <a:ext cx="9659938" cy="4724400"/>
          </a:xfrm>
        </p:spPr>
        <p:txBody>
          <a:bodyPr>
            <a:normAutofit/>
          </a:bodyPr>
          <a:lstStyle/>
          <a:p>
            <a:pPr algn="just"/>
            <a:r>
              <a:rPr lang="en-US" sz="2400" dirty="0">
                <a:latin typeface="Times New Roman" pitchFamily="18" charset="0"/>
                <a:cs typeface="Times New Roman" pitchFamily="18" charset="0"/>
              </a:rPr>
              <a:t>Natural Language Processing (NLP) Algorithms</a:t>
            </a:r>
          </a:p>
          <a:p>
            <a:pPr algn="just"/>
            <a:r>
              <a:rPr lang="en-US" sz="2400" dirty="0">
                <a:latin typeface="Times New Roman" pitchFamily="18" charset="0"/>
                <a:cs typeface="Times New Roman" pitchFamily="18" charset="0"/>
              </a:rPr>
              <a:t>Decision Tree Algorithm</a:t>
            </a:r>
          </a:p>
          <a:p>
            <a:pPr algn="just"/>
            <a:r>
              <a:rPr lang="en-US" sz="2400" dirty="0">
                <a:latin typeface="Times New Roman" pitchFamily="18" charset="0"/>
                <a:cs typeface="Times New Roman" pitchFamily="18" charset="0"/>
              </a:rPr>
              <a:t>Bagging (Bootstrap Aggregating) Algorithm</a:t>
            </a:r>
          </a:p>
          <a:p>
            <a:pPr algn="just"/>
            <a:r>
              <a:rPr lang="en-US" sz="2400" dirty="0">
                <a:latin typeface="Times New Roman" pitchFamily="18" charset="0"/>
                <a:cs typeface="Times New Roman" pitchFamily="18" charset="0"/>
              </a:rPr>
              <a:t>Artificial Neural Network (ANN)</a:t>
            </a:r>
          </a:p>
          <a:p>
            <a:pPr algn="just"/>
            <a:r>
              <a:rPr lang="en-US" sz="2400" dirty="0" err="1">
                <a:latin typeface="Times New Roman" pitchFamily="18" charset="0"/>
                <a:cs typeface="Times New Roman" pitchFamily="18" charset="0"/>
              </a:rPr>
              <a:t>XGBoost</a:t>
            </a:r>
            <a:r>
              <a:rPr lang="en-US" sz="2400" dirty="0">
                <a:latin typeface="Times New Roman" pitchFamily="18" charset="0"/>
                <a:cs typeface="Times New Roman" pitchFamily="18" charset="0"/>
              </a:rPr>
              <a:t> (Extreme Gradient Boosting)</a:t>
            </a:r>
          </a:p>
        </p:txBody>
      </p:sp>
      <p:sp>
        <p:nvSpPr>
          <p:cNvPr id="11" name="TextBox 10"/>
          <p:cNvSpPr txBox="1"/>
          <p:nvPr/>
        </p:nvSpPr>
        <p:spPr>
          <a:xfrm>
            <a:off x="11504612" y="6324600"/>
            <a:ext cx="457200"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10</a:t>
            </a:r>
          </a:p>
        </p:txBody>
      </p:sp>
    </p:spTree>
    <p:extLst>
      <p:ext uri="{BB962C8B-B14F-4D97-AF65-F5344CB8AC3E}">
        <p14:creationId xmlns:p14="http://schemas.microsoft.com/office/powerpoint/2010/main" val="516895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020857" y="377587"/>
            <a:ext cx="10134600" cy="838200"/>
          </a:xfrm>
        </p:spPr>
        <p:txBody>
          <a:bodyPr anchor="t">
            <a:normAutofit/>
          </a:bodyPr>
          <a:lstStyle/>
          <a:p>
            <a:pPr algn="ctr"/>
            <a:r>
              <a:rPr lang="en-US" sz="2800" dirty="0">
                <a:latin typeface="Times New Roman" pitchFamily="18" charset="0"/>
                <a:cs typeface="Times New Roman" pitchFamily="18" charset="0"/>
              </a:rPr>
              <a:t>EXPERIMENTAL RESULTS &amp; ANALYSIS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1293813" y="955343"/>
            <a:ext cx="9753600" cy="5140657"/>
          </a:xfrm>
        </p:spPr>
        <p:txBody>
          <a:bodyPr vert="horz" lIns="91416" tIns="45708" rIns="91416" bIns="45708" rtlCol="0" anchor="t">
            <a:normAutofit/>
          </a:bodyPr>
          <a:lstStyle/>
          <a:p>
            <a:pPr algn="just"/>
            <a:r>
              <a:rPr lang="en-US" sz="2400" dirty="0">
                <a:latin typeface="Times New Roman" pitchFamily="18" charset="0"/>
                <a:cs typeface="Times New Roman" pitchFamily="18" charset="0"/>
              </a:rPr>
              <a:t>The experimental evaluation demonstrates exceptional performance across all implemented algorithms, with the Artificial Neural Network achieving the highest accuracy of </a:t>
            </a:r>
            <a:r>
              <a:rPr lang="en-US" sz="2400" b="1" dirty="0">
                <a:latin typeface="Times New Roman" pitchFamily="18" charset="0"/>
                <a:cs typeface="Times New Roman" pitchFamily="18" charset="0"/>
              </a:rPr>
              <a:t>98.17%</a:t>
            </a:r>
            <a:r>
              <a:rPr lang="en-US" sz="2400" dirty="0">
                <a:latin typeface="Times New Roman" pitchFamily="18" charset="0"/>
                <a:cs typeface="Times New Roman" pitchFamily="18" charset="0"/>
              </a:rPr>
              <a:t> for sentiment classification. This represents a significant improvement over traditional approaches and establishes a new benchmark for social media sentiment analysis.</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13" name="TextBox 12"/>
          <p:cNvSpPr txBox="1"/>
          <p:nvPr/>
        </p:nvSpPr>
        <p:spPr>
          <a:xfrm>
            <a:off x="11504612" y="6400800"/>
            <a:ext cx="457200"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11</a:t>
            </a:r>
          </a:p>
        </p:txBody>
      </p:sp>
      <p:graphicFrame>
        <p:nvGraphicFramePr>
          <p:cNvPr id="5" name="Table 4"/>
          <p:cNvGraphicFramePr>
            <a:graphicFrameLocks noGrp="1"/>
          </p:cNvGraphicFramePr>
          <p:nvPr>
            <p:extLst>
              <p:ext uri="{D42A27DB-BD31-4B8C-83A1-F6EECF244321}">
                <p14:modId xmlns:p14="http://schemas.microsoft.com/office/powerpoint/2010/main" val="1439413948"/>
              </p:ext>
            </p:extLst>
          </p:nvPr>
        </p:nvGraphicFramePr>
        <p:xfrm>
          <a:off x="2113359" y="3234519"/>
          <a:ext cx="8067870" cy="3162910"/>
        </p:xfrm>
        <a:graphic>
          <a:graphicData uri="http://schemas.openxmlformats.org/drawingml/2006/table">
            <a:tbl>
              <a:tblPr firstRow="1" bandRow="1">
                <a:tableStyleId>{BC89EF96-8CEA-46FF-86C4-4CE0E7609802}</a:tableStyleId>
              </a:tblPr>
              <a:tblGrid>
                <a:gridCol w="1613574">
                  <a:extLst>
                    <a:ext uri="{9D8B030D-6E8A-4147-A177-3AD203B41FA5}">
                      <a16:colId xmlns:a16="http://schemas.microsoft.com/office/drawing/2014/main" val="20000"/>
                    </a:ext>
                  </a:extLst>
                </a:gridCol>
                <a:gridCol w="1613574">
                  <a:extLst>
                    <a:ext uri="{9D8B030D-6E8A-4147-A177-3AD203B41FA5}">
                      <a16:colId xmlns:a16="http://schemas.microsoft.com/office/drawing/2014/main" val="20001"/>
                    </a:ext>
                  </a:extLst>
                </a:gridCol>
                <a:gridCol w="1613574">
                  <a:extLst>
                    <a:ext uri="{9D8B030D-6E8A-4147-A177-3AD203B41FA5}">
                      <a16:colId xmlns:a16="http://schemas.microsoft.com/office/drawing/2014/main" val="20002"/>
                    </a:ext>
                  </a:extLst>
                </a:gridCol>
                <a:gridCol w="1613574">
                  <a:extLst>
                    <a:ext uri="{9D8B030D-6E8A-4147-A177-3AD203B41FA5}">
                      <a16:colId xmlns:a16="http://schemas.microsoft.com/office/drawing/2014/main" val="20003"/>
                    </a:ext>
                  </a:extLst>
                </a:gridCol>
                <a:gridCol w="1613574">
                  <a:extLst>
                    <a:ext uri="{9D8B030D-6E8A-4147-A177-3AD203B41FA5}">
                      <a16:colId xmlns:a16="http://schemas.microsoft.com/office/drawing/2014/main" val="20004"/>
                    </a:ext>
                  </a:extLst>
                </a:gridCol>
              </a:tblGrid>
              <a:tr h="636575">
                <a:tc>
                  <a:txBody>
                    <a:bodyPr/>
                    <a:lstStyle/>
                    <a:p>
                      <a:pPr algn="ctr"/>
                      <a:r>
                        <a:rPr lang="en-US" sz="2000" dirty="0">
                          <a:latin typeface="Times New Roman" pitchFamily="18" charset="0"/>
                          <a:cs typeface="Times New Roman" pitchFamily="18" charset="0"/>
                        </a:rPr>
                        <a:t>Algorithm</a:t>
                      </a:r>
                    </a:p>
                  </a:txBody>
                  <a:tcPr anchor="ctr"/>
                </a:tc>
                <a:tc>
                  <a:txBody>
                    <a:bodyPr/>
                    <a:lstStyle/>
                    <a:p>
                      <a:pPr algn="ctr"/>
                      <a:r>
                        <a:rPr lang="en-US" sz="2000">
                          <a:latin typeface="Times New Roman" pitchFamily="18" charset="0"/>
                          <a:cs typeface="Times New Roman" pitchFamily="18" charset="0"/>
                        </a:rPr>
                        <a:t>Accuracy</a:t>
                      </a:r>
                    </a:p>
                  </a:txBody>
                  <a:tcPr anchor="ctr"/>
                </a:tc>
                <a:tc>
                  <a:txBody>
                    <a:bodyPr/>
                    <a:lstStyle/>
                    <a:p>
                      <a:pPr algn="ctr"/>
                      <a:r>
                        <a:rPr lang="en-US" sz="2000">
                          <a:latin typeface="Times New Roman" pitchFamily="18" charset="0"/>
                          <a:cs typeface="Times New Roman" pitchFamily="18" charset="0"/>
                        </a:rPr>
                        <a:t>Precision</a:t>
                      </a:r>
                    </a:p>
                  </a:txBody>
                  <a:tcPr anchor="ctr"/>
                </a:tc>
                <a:tc>
                  <a:txBody>
                    <a:bodyPr/>
                    <a:lstStyle/>
                    <a:p>
                      <a:pPr algn="ctr"/>
                      <a:r>
                        <a:rPr lang="en-US" sz="2000">
                          <a:latin typeface="Times New Roman" pitchFamily="18" charset="0"/>
                          <a:cs typeface="Times New Roman" pitchFamily="18" charset="0"/>
                        </a:rPr>
                        <a:t>Recall</a:t>
                      </a:r>
                    </a:p>
                  </a:txBody>
                  <a:tcPr anchor="ctr"/>
                </a:tc>
                <a:tc>
                  <a:txBody>
                    <a:bodyPr/>
                    <a:lstStyle/>
                    <a:p>
                      <a:pPr algn="ctr"/>
                      <a:r>
                        <a:rPr lang="en-US" sz="2000">
                          <a:latin typeface="Times New Roman" pitchFamily="18" charset="0"/>
                          <a:cs typeface="Times New Roman" pitchFamily="18" charset="0"/>
                        </a:rPr>
                        <a:t>F1-Score</a:t>
                      </a:r>
                    </a:p>
                  </a:txBody>
                  <a:tcPr anchor="ctr"/>
                </a:tc>
                <a:extLst>
                  <a:ext uri="{0D108BD9-81ED-4DB2-BD59-A6C34878D82A}">
                    <a16:rowId xmlns:a16="http://schemas.microsoft.com/office/drawing/2014/main" val="10000"/>
                  </a:ext>
                </a:extLst>
              </a:tr>
              <a:tr h="368809">
                <a:tc>
                  <a:txBody>
                    <a:bodyPr/>
                    <a:lstStyle/>
                    <a:p>
                      <a:pPr algn="ctr"/>
                      <a:r>
                        <a:rPr lang="en-US" sz="2000" b="0">
                          <a:latin typeface="Times New Roman" pitchFamily="18" charset="0"/>
                          <a:cs typeface="Times New Roman" pitchFamily="18" charset="0"/>
                        </a:rPr>
                        <a:t>ANN</a:t>
                      </a:r>
                    </a:p>
                  </a:txBody>
                  <a:tcPr anchor="ctr"/>
                </a:tc>
                <a:tc>
                  <a:txBody>
                    <a:bodyPr/>
                    <a:lstStyle/>
                    <a:p>
                      <a:pPr algn="ctr"/>
                      <a:r>
                        <a:rPr lang="en-US" sz="2000" b="1" dirty="0">
                          <a:latin typeface="Times New Roman" pitchFamily="18" charset="0"/>
                          <a:cs typeface="Times New Roman" pitchFamily="18" charset="0"/>
                        </a:rPr>
                        <a:t>98.17%</a:t>
                      </a:r>
                      <a:endParaRPr lang="en-US" sz="2000" dirty="0">
                        <a:latin typeface="Times New Roman" pitchFamily="18" charset="0"/>
                        <a:cs typeface="Times New Roman" pitchFamily="18" charset="0"/>
                      </a:endParaRPr>
                    </a:p>
                  </a:txBody>
                  <a:tcPr anchor="ctr"/>
                </a:tc>
                <a:tc>
                  <a:txBody>
                    <a:bodyPr/>
                    <a:lstStyle/>
                    <a:p>
                      <a:pPr algn="ctr"/>
                      <a:r>
                        <a:rPr lang="en-US" sz="2000" b="1">
                          <a:latin typeface="Times New Roman" pitchFamily="18" charset="0"/>
                          <a:cs typeface="Times New Roman" pitchFamily="18" charset="0"/>
                        </a:rPr>
                        <a:t>0.98</a:t>
                      </a:r>
                      <a:endParaRPr lang="en-US" sz="2000">
                        <a:latin typeface="Times New Roman" pitchFamily="18" charset="0"/>
                        <a:cs typeface="Times New Roman" pitchFamily="18" charset="0"/>
                      </a:endParaRPr>
                    </a:p>
                  </a:txBody>
                  <a:tcPr anchor="ctr"/>
                </a:tc>
                <a:tc>
                  <a:txBody>
                    <a:bodyPr/>
                    <a:lstStyle/>
                    <a:p>
                      <a:pPr algn="ctr"/>
                      <a:r>
                        <a:rPr lang="en-US" sz="2000" b="1">
                          <a:latin typeface="Times New Roman" pitchFamily="18" charset="0"/>
                          <a:cs typeface="Times New Roman" pitchFamily="18" charset="0"/>
                        </a:rPr>
                        <a:t>0.98</a:t>
                      </a:r>
                      <a:endParaRPr lang="en-US" sz="2000">
                        <a:latin typeface="Times New Roman" pitchFamily="18" charset="0"/>
                        <a:cs typeface="Times New Roman" pitchFamily="18" charset="0"/>
                      </a:endParaRPr>
                    </a:p>
                  </a:txBody>
                  <a:tcPr anchor="ctr"/>
                </a:tc>
                <a:tc>
                  <a:txBody>
                    <a:bodyPr/>
                    <a:lstStyle/>
                    <a:p>
                      <a:pPr algn="ctr"/>
                      <a:r>
                        <a:rPr lang="en-US" sz="2000" b="1">
                          <a:latin typeface="Times New Roman" pitchFamily="18" charset="0"/>
                          <a:cs typeface="Times New Roman" pitchFamily="18" charset="0"/>
                        </a:rPr>
                        <a:t>0.98</a:t>
                      </a:r>
                      <a:endParaRPr lang="en-US" sz="200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68809">
                <a:tc>
                  <a:txBody>
                    <a:bodyPr/>
                    <a:lstStyle/>
                    <a:p>
                      <a:pPr algn="ctr"/>
                      <a:r>
                        <a:rPr lang="en-US" sz="2000" b="0">
                          <a:latin typeface="Times New Roman" pitchFamily="18" charset="0"/>
                          <a:cs typeface="Times New Roman" pitchFamily="18" charset="0"/>
                        </a:rPr>
                        <a:t>XGBoost</a:t>
                      </a:r>
                    </a:p>
                  </a:txBody>
                  <a:tcPr anchor="ctr"/>
                </a:tc>
                <a:tc>
                  <a:txBody>
                    <a:bodyPr/>
                    <a:lstStyle/>
                    <a:p>
                      <a:pPr algn="ctr"/>
                      <a:r>
                        <a:rPr lang="en-US" sz="2000" dirty="0">
                          <a:latin typeface="Times New Roman" pitchFamily="18" charset="0"/>
                          <a:cs typeface="Times New Roman" pitchFamily="18" charset="0"/>
                        </a:rPr>
                        <a:t>95.12%</a:t>
                      </a:r>
                    </a:p>
                  </a:txBody>
                  <a:tcPr anchor="ctr"/>
                </a:tc>
                <a:tc>
                  <a:txBody>
                    <a:bodyPr/>
                    <a:lstStyle/>
                    <a:p>
                      <a:pPr algn="ctr"/>
                      <a:r>
                        <a:rPr lang="en-US" sz="2000" dirty="0">
                          <a:latin typeface="Times New Roman" pitchFamily="18" charset="0"/>
                          <a:cs typeface="Times New Roman" pitchFamily="18" charset="0"/>
                        </a:rPr>
                        <a:t>0.95</a:t>
                      </a:r>
                    </a:p>
                  </a:txBody>
                  <a:tcPr anchor="ctr"/>
                </a:tc>
                <a:tc>
                  <a:txBody>
                    <a:bodyPr/>
                    <a:lstStyle/>
                    <a:p>
                      <a:pPr algn="ctr"/>
                      <a:r>
                        <a:rPr lang="en-US" sz="2000" dirty="0">
                          <a:latin typeface="Times New Roman" pitchFamily="18" charset="0"/>
                          <a:cs typeface="Times New Roman" pitchFamily="18" charset="0"/>
                        </a:rPr>
                        <a:t>0.95</a:t>
                      </a:r>
                    </a:p>
                  </a:txBody>
                  <a:tcPr anchor="ctr"/>
                </a:tc>
                <a:tc>
                  <a:txBody>
                    <a:bodyPr/>
                    <a:lstStyle/>
                    <a:p>
                      <a:pPr algn="ctr"/>
                      <a:r>
                        <a:rPr lang="en-US" sz="2000" dirty="0">
                          <a:latin typeface="Times New Roman" pitchFamily="18" charset="0"/>
                          <a:cs typeface="Times New Roman" pitchFamily="18" charset="0"/>
                        </a:rPr>
                        <a:t>0.95</a:t>
                      </a:r>
                    </a:p>
                  </a:txBody>
                  <a:tcPr anchor="ctr"/>
                </a:tc>
                <a:extLst>
                  <a:ext uri="{0D108BD9-81ED-4DB2-BD59-A6C34878D82A}">
                    <a16:rowId xmlns:a16="http://schemas.microsoft.com/office/drawing/2014/main" val="10002"/>
                  </a:ext>
                </a:extLst>
              </a:tr>
              <a:tr h="368809">
                <a:tc>
                  <a:txBody>
                    <a:bodyPr/>
                    <a:lstStyle/>
                    <a:p>
                      <a:pPr algn="ctr"/>
                      <a:r>
                        <a:rPr lang="en-US" sz="2000" b="0">
                          <a:latin typeface="Times New Roman" pitchFamily="18" charset="0"/>
                          <a:cs typeface="Times New Roman" pitchFamily="18" charset="0"/>
                        </a:rPr>
                        <a:t>Bagging</a:t>
                      </a:r>
                    </a:p>
                  </a:txBody>
                  <a:tcPr anchor="ctr"/>
                </a:tc>
                <a:tc>
                  <a:txBody>
                    <a:bodyPr/>
                    <a:lstStyle/>
                    <a:p>
                      <a:pPr algn="ctr"/>
                      <a:r>
                        <a:rPr lang="en-US" sz="2000" dirty="0">
                          <a:latin typeface="Times New Roman" pitchFamily="18" charset="0"/>
                          <a:cs typeface="Times New Roman" pitchFamily="18" charset="0"/>
                        </a:rPr>
                        <a:t>90.47%</a:t>
                      </a:r>
                    </a:p>
                  </a:txBody>
                  <a:tcPr anchor="ctr"/>
                </a:tc>
                <a:tc>
                  <a:txBody>
                    <a:bodyPr/>
                    <a:lstStyle/>
                    <a:p>
                      <a:pPr algn="ctr"/>
                      <a:r>
                        <a:rPr lang="en-US" sz="2000" dirty="0">
                          <a:latin typeface="Times New Roman" pitchFamily="18" charset="0"/>
                          <a:cs typeface="Times New Roman" pitchFamily="18" charset="0"/>
                        </a:rPr>
                        <a:t>0.90</a:t>
                      </a:r>
                    </a:p>
                  </a:txBody>
                  <a:tcPr anchor="ctr"/>
                </a:tc>
                <a:tc>
                  <a:txBody>
                    <a:bodyPr/>
                    <a:lstStyle/>
                    <a:p>
                      <a:pPr algn="ctr"/>
                      <a:r>
                        <a:rPr lang="en-US" sz="2000" dirty="0">
                          <a:latin typeface="Times New Roman" pitchFamily="18" charset="0"/>
                          <a:cs typeface="Times New Roman" pitchFamily="18" charset="0"/>
                        </a:rPr>
                        <a:t>0.90</a:t>
                      </a:r>
                    </a:p>
                  </a:txBody>
                  <a:tcPr anchor="ctr"/>
                </a:tc>
                <a:tc>
                  <a:txBody>
                    <a:bodyPr/>
                    <a:lstStyle/>
                    <a:p>
                      <a:pPr algn="ctr"/>
                      <a:r>
                        <a:rPr lang="en-US" sz="2000" dirty="0">
                          <a:latin typeface="Times New Roman" pitchFamily="18" charset="0"/>
                          <a:cs typeface="Times New Roman" pitchFamily="18" charset="0"/>
                        </a:rPr>
                        <a:t>0.90</a:t>
                      </a:r>
                    </a:p>
                  </a:txBody>
                  <a:tcPr anchor="ctr"/>
                </a:tc>
                <a:extLst>
                  <a:ext uri="{0D108BD9-81ED-4DB2-BD59-A6C34878D82A}">
                    <a16:rowId xmlns:a16="http://schemas.microsoft.com/office/drawing/2014/main" val="10003"/>
                  </a:ext>
                </a:extLst>
              </a:tr>
              <a:tr h="636575">
                <a:tc>
                  <a:txBody>
                    <a:bodyPr/>
                    <a:lstStyle/>
                    <a:p>
                      <a:pPr algn="ctr"/>
                      <a:r>
                        <a:rPr lang="en-US" sz="2000" b="0">
                          <a:latin typeface="Times New Roman" pitchFamily="18" charset="0"/>
                          <a:cs typeface="Times New Roman" pitchFamily="18" charset="0"/>
                        </a:rPr>
                        <a:t>Random Forest</a:t>
                      </a:r>
                    </a:p>
                  </a:txBody>
                  <a:tcPr anchor="ctr"/>
                </a:tc>
                <a:tc>
                  <a:txBody>
                    <a:bodyPr/>
                    <a:lstStyle/>
                    <a:p>
                      <a:pPr algn="ctr"/>
                      <a:r>
                        <a:rPr lang="en-US" sz="2000" dirty="0">
                          <a:latin typeface="Times New Roman" pitchFamily="18" charset="0"/>
                          <a:cs typeface="Times New Roman" pitchFamily="18" charset="0"/>
                        </a:rPr>
                        <a:t>92.30%</a:t>
                      </a:r>
                    </a:p>
                  </a:txBody>
                  <a:tcPr anchor="ctr"/>
                </a:tc>
                <a:tc>
                  <a:txBody>
                    <a:bodyPr/>
                    <a:lstStyle/>
                    <a:p>
                      <a:pPr algn="ctr"/>
                      <a:r>
                        <a:rPr lang="en-US" sz="2000" dirty="0">
                          <a:latin typeface="Times New Roman" pitchFamily="18" charset="0"/>
                          <a:cs typeface="Times New Roman" pitchFamily="18" charset="0"/>
                        </a:rPr>
                        <a:t>0.92</a:t>
                      </a:r>
                    </a:p>
                  </a:txBody>
                  <a:tcPr anchor="ctr"/>
                </a:tc>
                <a:tc>
                  <a:txBody>
                    <a:bodyPr/>
                    <a:lstStyle/>
                    <a:p>
                      <a:pPr algn="ctr"/>
                      <a:r>
                        <a:rPr lang="en-US" sz="2000" dirty="0">
                          <a:latin typeface="Times New Roman" pitchFamily="18" charset="0"/>
                          <a:cs typeface="Times New Roman" pitchFamily="18" charset="0"/>
                        </a:rPr>
                        <a:t>0.92</a:t>
                      </a:r>
                    </a:p>
                  </a:txBody>
                  <a:tcPr anchor="ctr"/>
                </a:tc>
                <a:tc>
                  <a:txBody>
                    <a:bodyPr/>
                    <a:lstStyle/>
                    <a:p>
                      <a:pPr algn="ctr"/>
                      <a:r>
                        <a:rPr lang="en-US" sz="2000" dirty="0">
                          <a:latin typeface="Times New Roman" pitchFamily="18" charset="0"/>
                          <a:cs typeface="Times New Roman" pitchFamily="18" charset="0"/>
                        </a:rPr>
                        <a:t>0.92</a:t>
                      </a:r>
                    </a:p>
                  </a:txBody>
                  <a:tcPr anchor="ctr"/>
                </a:tc>
                <a:extLst>
                  <a:ext uri="{0D108BD9-81ED-4DB2-BD59-A6C34878D82A}">
                    <a16:rowId xmlns:a16="http://schemas.microsoft.com/office/drawing/2014/main" val="10004"/>
                  </a:ext>
                </a:extLst>
              </a:tr>
              <a:tr h="636575">
                <a:tc>
                  <a:txBody>
                    <a:bodyPr/>
                    <a:lstStyle/>
                    <a:p>
                      <a:pPr algn="ctr"/>
                      <a:r>
                        <a:rPr lang="en-US" sz="2000" b="0" dirty="0">
                          <a:latin typeface="Times New Roman" pitchFamily="18" charset="0"/>
                          <a:cs typeface="Times New Roman" pitchFamily="18" charset="0"/>
                        </a:rPr>
                        <a:t>Decision Tree</a:t>
                      </a:r>
                    </a:p>
                  </a:txBody>
                  <a:tcPr anchor="ctr"/>
                </a:tc>
                <a:tc>
                  <a:txBody>
                    <a:bodyPr/>
                    <a:lstStyle/>
                    <a:p>
                      <a:pPr algn="ctr"/>
                      <a:r>
                        <a:rPr lang="en-US" sz="2000" dirty="0">
                          <a:latin typeface="Times New Roman" pitchFamily="18" charset="0"/>
                          <a:cs typeface="Times New Roman" pitchFamily="18" charset="0"/>
                        </a:rPr>
                        <a:t>67.00%</a:t>
                      </a:r>
                    </a:p>
                  </a:txBody>
                  <a:tcPr anchor="ctr"/>
                </a:tc>
                <a:tc>
                  <a:txBody>
                    <a:bodyPr/>
                    <a:lstStyle/>
                    <a:p>
                      <a:pPr algn="ctr"/>
                      <a:r>
                        <a:rPr lang="en-US" sz="2000" dirty="0">
                          <a:latin typeface="Times New Roman" pitchFamily="18" charset="0"/>
                          <a:cs typeface="Times New Roman" pitchFamily="18" charset="0"/>
                        </a:rPr>
                        <a:t>0.67</a:t>
                      </a:r>
                    </a:p>
                  </a:txBody>
                  <a:tcPr anchor="ctr"/>
                </a:tc>
                <a:tc>
                  <a:txBody>
                    <a:bodyPr/>
                    <a:lstStyle/>
                    <a:p>
                      <a:pPr algn="ctr"/>
                      <a:r>
                        <a:rPr lang="en-US" sz="2000" dirty="0">
                          <a:latin typeface="Times New Roman" pitchFamily="18" charset="0"/>
                          <a:cs typeface="Times New Roman" pitchFamily="18" charset="0"/>
                        </a:rPr>
                        <a:t>0.67</a:t>
                      </a:r>
                    </a:p>
                  </a:txBody>
                  <a:tcPr anchor="ctr"/>
                </a:tc>
                <a:tc>
                  <a:txBody>
                    <a:bodyPr/>
                    <a:lstStyle/>
                    <a:p>
                      <a:pPr algn="ctr"/>
                      <a:r>
                        <a:rPr lang="en-US" sz="2000" dirty="0">
                          <a:latin typeface="Times New Roman" pitchFamily="18" charset="0"/>
                          <a:cs typeface="Times New Roman" pitchFamily="18" charset="0"/>
                        </a:rPr>
                        <a:t>0.67</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6626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02744" y="404884"/>
            <a:ext cx="9753600" cy="914400"/>
          </a:xfrm>
        </p:spPr>
        <p:txBody>
          <a:bodyPr anchor="t"/>
          <a:lstStyle/>
          <a:p>
            <a:pPr algn="ctr"/>
            <a:r>
              <a:rPr lang="en-US" sz="2800" dirty="0">
                <a:latin typeface="Times New Roman" pitchFamily="18" charset="0"/>
                <a:cs typeface="Times New Roman" pitchFamily="18" charset="0"/>
              </a:rPr>
              <a:t>CONCLUSION</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1130039" y="1037231"/>
            <a:ext cx="9982200" cy="5145205"/>
          </a:xfrm>
        </p:spPr>
        <p:txBody>
          <a:bodyPr vert="horz" lIns="91416" tIns="45708" rIns="91416" bIns="45708" rtlCol="0" anchor="t">
            <a:normAutofit/>
          </a:bodyPr>
          <a:lstStyle/>
          <a:p>
            <a:pPr algn="just">
              <a:buNone/>
            </a:pPr>
            <a:r>
              <a:rPr lang="en-US" sz="2400" dirty="0">
                <a:latin typeface="Times New Roman" pitchFamily="18" charset="0"/>
                <a:cs typeface="Times New Roman" pitchFamily="18" charset="0"/>
              </a:rPr>
              <a:t>   This research successfully developed and implemented a comprehensive machine learning framework for social media sentiment analysis and engagement prediction, achieving unprecedented accuracy levels in the domain. The system demonstrates significant advancement over existing solutions through innovative integration of state-of-the-art natural language processing techniques with traditional machine learning approaches.</a:t>
            </a:r>
          </a:p>
          <a:p>
            <a:pPr lvl="1" algn="just"/>
            <a:r>
              <a:rPr lang="en-US" sz="2400" dirty="0">
                <a:latin typeface="Times New Roman" pitchFamily="18" charset="0"/>
                <a:cs typeface="Times New Roman" pitchFamily="18" charset="0"/>
              </a:rPr>
              <a:t>Accuracy Achievement</a:t>
            </a:r>
          </a:p>
          <a:p>
            <a:pPr lvl="1" algn="just"/>
            <a:r>
              <a:rPr lang="en-US" sz="2400" dirty="0">
                <a:latin typeface="Times New Roman" pitchFamily="18" charset="0"/>
                <a:cs typeface="Times New Roman" pitchFamily="18" charset="0"/>
              </a:rPr>
              <a:t>Robust Performance</a:t>
            </a:r>
          </a:p>
          <a:p>
            <a:pPr lvl="1" algn="just"/>
            <a:r>
              <a:rPr lang="en-US" sz="2400" dirty="0">
                <a:latin typeface="Times New Roman" pitchFamily="18" charset="0"/>
                <a:cs typeface="Times New Roman" pitchFamily="18" charset="0"/>
              </a:rPr>
              <a:t>Scalable Processing</a:t>
            </a:r>
          </a:p>
          <a:p>
            <a:pPr lvl="1" algn="just"/>
            <a:r>
              <a:rPr lang="en-US" sz="2400" dirty="0">
                <a:latin typeface="Times New Roman" pitchFamily="18" charset="0"/>
                <a:cs typeface="Times New Roman" pitchFamily="18" charset="0"/>
              </a:rPr>
              <a:t>Multi-platform Integration</a:t>
            </a:r>
          </a:p>
        </p:txBody>
      </p:sp>
      <p:sp>
        <p:nvSpPr>
          <p:cNvPr id="11" name="TextBox 10"/>
          <p:cNvSpPr txBox="1"/>
          <p:nvPr/>
        </p:nvSpPr>
        <p:spPr>
          <a:xfrm>
            <a:off x="11504612" y="6400800"/>
            <a:ext cx="457200"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12</a:t>
            </a:r>
          </a:p>
        </p:txBody>
      </p:sp>
    </p:spTree>
    <p:extLst>
      <p:ext uri="{BB962C8B-B14F-4D97-AF65-F5344CB8AC3E}">
        <p14:creationId xmlns:p14="http://schemas.microsoft.com/office/powerpoint/2010/main" val="256311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979912" y="445827"/>
            <a:ext cx="10134600" cy="838200"/>
          </a:xfrm>
        </p:spPr>
        <p:txBody>
          <a:bodyPr anchor="t">
            <a:normAutofit/>
          </a:bodyPr>
          <a:lstStyle/>
          <a:p>
            <a:pPr algn="ctr"/>
            <a:r>
              <a:rPr lang="en-US" sz="2800" dirty="0">
                <a:latin typeface="Times New Roman" pitchFamily="18" charset="0"/>
                <a:cs typeface="Times New Roman" pitchFamily="18" charset="0"/>
              </a:rPr>
              <a:t>REFERENCES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idx="13"/>
          </p:nvPr>
        </p:nvSpPr>
        <p:spPr>
          <a:xfrm>
            <a:off x="925323" y="1259005"/>
            <a:ext cx="10128053" cy="4953000"/>
          </a:xfrm>
        </p:spPr>
        <p:txBody>
          <a:bodyPr vert="horz" lIns="91416" tIns="45708" rIns="91416" bIns="45708" rtlCol="0" anchor="t">
            <a:noAutofit/>
          </a:bodyPr>
          <a:lstStyle/>
          <a:p>
            <a:pPr algn="just"/>
            <a:r>
              <a:rPr lang="en-US" sz="2000" dirty="0">
                <a:latin typeface="Times New Roman" pitchFamily="18" charset="0"/>
                <a:cs typeface="Times New Roman" pitchFamily="18" charset="0"/>
              </a:rPr>
              <a:t>[1] J. Devlin, M. Chang, K. Lee, and K. </a:t>
            </a:r>
            <a:r>
              <a:rPr lang="en-US" sz="2000" dirty="0" err="1">
                <a:latin typeface="Times New Roman" pitchFamily="18" charset="0"/>
                <a:cs typeface="Times New Roman" pitchFamily="18" charset="0"/>
              </a:rPr>
              <a:t>Toutanova</a:t>
            </a:r>
            <a:r>
              <a:rPr lang="en-US" sz="2000" dirty="0">
                <a:latin typeface="Times New Roman" pitchFamily="18" charset="0"/>
                <a:cs typeface="Times New Roman" pitchFamily="18" charset="0"/>
              </a:rPr>
              <a:t>, "BERT: Pre-training of Deep Bidirectional Transformers for Language Understanding," </a:t>
            </a:r>
            <a:r>
              <a:rPr lang="en-US" sz="2000" i="1" dirty="0">
                <a:latin typeface="Times New Roman" pitchFamily="18" charset="0"/>
                <a:cs typeface="Times New Roman" pitchFamily="18" charset="0"/>
              </a:rPr>
              <a:t>Proceedings of the 2019 Conference of the North American Chapter of the Association for Computational Linguistics: Human Language Technologies</a:t>
            </a:r>
            <a:r>
              <a:rPr lang="en-US" sz="2000" dirty="0">
                <a:latin typeface="Times New Roman" pitchFamily="18" charset="0"/>
                <a:cs typeface="Times New Roman" pitchFamily="18" charset="0"/>
              </a:rPr>
              <a:t>, pp. 4171-4186, 2019.</a:t>
            </a:r>
          </a:p>
          <a:p>
            <a:pPr algn="just"/>
            <a:r>
              <a:rPr lang="en-US" sz="2000" dirty="0">
                <a:latin typeface="Times New Roman" pitchFamily="18" charset="0"/>
                <a:cs typeface="Times New Roman" pitchFamily="18" charset="0"/>
              </a:rPr>
              <a:t>[2] A. </a:t>
            </a:r>
            <a:r>
              <a:rPr lang="en-US" sz="2000" dirty="0" err="1">
                <a:latin typeface="Times New Roman" pitchFamily="18" charset="0"/>
                <a:cs typeface="Times New Roman" pitchFamily="18" charset="0"/>
              </a:rPr>
              <a:t>Vaswani</a:t>
            </a:r>
            <a:r>
              <a:rPr lang="en-US" sz="2000" dirty="0">
                <a:latin typeface="Times New Roman" pitchFamily="18" charset="0"/>
                <a:cs typeface="Times New Roman" pitchFamily="18" charset="0"/>
              </a:rPr>
              <a:t>, N. </a:t>
            </a:r>
            <a:r>
              <a:rPr lang="en-US" sz="2000" dirty="0" err="1">
                <a:latin typeface="Times New Roman" pitchFamily="18" charset="0"/>
                <a:cs typeface="Times New Roman" pitchFamily="18" charset="0"/>
              </a:rPr>
              <a:t>Shazeer</a:t>
            </a:r>
            <a:r>
              <a:rPr lang="en-US" sz="2000" dirty="0">
                <a:latin typeface="Times New Roman" pitchFamily="18" charset="0"/>
                <a:cs typeface="Times New Roman" pitchFamily="18" charset="0"/>
              </a:rPr>
              <a:t>, N. </a:t>
            </a:r>
            <a:r>
              <a:rPr lang="en-US" sz="2000" dirty="0" err="1">
                <a:latin typeface="Times New Roman" pitchFamily="18" charset="0"/>
                <a:cs typeface="Times New Roman" pitchFamily="18" charset="0"/>
              </a:rPr>
              <a:t>Parmar</a:t>
            </a:r>
            <a:r>
              <a:rPr lang="en-US" sz="2000" dirty="0">
                <a:latin typeface="Times New Roman" pitchFamily="18" charset="0"/>
                <a:cs typeface="Times New Roman" pitchFamily="18" charset="0"/>
              </a:rPr>
              <a:t>, J. </a:t>
            </a:r>
            <a:r>
              <a:rPr lang="en-US" sz="2000" dirty="0" err="1">
                <a:latin typeface="Times New Roman" pitchFamily="18" charset="0"/>
                <a:cs typeface="Times New Roman" pitchFamily="18" charset="0"/>
              </a:rPr>
              <a:t>Uszkoreit</a:t>
            </a:r>
            <a:r>
              <a:rPr lang="en-US" sz="2000" dirty="0">
                <a:latin typeface="Times New Roman" pitchFamily="18" charset="0"/>
                <a:cs typeface="Times New Roman" pitchFamily="18" charset="0"/>
              </a:rPr>
              <a:t>, L. Jones, A. N. Gomez, L. Kaiser, and I. </a:t>
            </a:r>
            <a:r>
              <a:rPr lang="en-US" sz="2000" dirty="0" err="1">
                <a:latin typeface="Times New Roman" pitchFamily="18" charset="0"/>
                <a:cs typeface="Times New Roman" pitchFamily="18" charset="0"/>
              </a:rPr>
              <a:t>Polosukhin</a:t>
            </a:r>
            <a:r>
              <a:rPr lang="en-US" sz="2000" dirty="0">
                <a:latin typeface="Times New Roman" pitchFamily="18" charset="0"/>
                <a:cs typeface="Times New Roman" pitchFamily="18" charset="0"/>
              </a:rPr>
              <a:t>, "Attention Is All You Need," </a:t>
            </a:r>
            <a:r>
              <a:rPr lang="en-US" sz="2000" i="1" dirty="0">
                <a:latin typeface="Times New Roman" pitchFamily="18" charset="0"/>
                <a:cs typeface="Times New Roman" pitchFamily="18" charset="0"/>
              </a:rPr>
              <a:t>Advances in Neural Information Processing Systems</a:t>
            </a:r>
            <a:r>
              <a:rPr lang="en-US" sz="2000" dirty="0">
                <a:latin typeface="Times New Roman" pitchFamily="18" charset="0"/>
                <a:cs typeface="Times New Roman" pitchFamily="18" charset="0"/>
              </a:rPr>
              <a:t>, vol. 30, pp. 5998-6008, 2017.</a:t>
            </a:r>
          </a:p>
          <a:p>
            <a:pPr algn="just"/>
            <a:r>
              <a:rPr lang="en-US" sz="2000" dirty="0">
                <a:latin typeface="Times New Roman" pitchFamily="18" charset="0"/>
                <a:cs typeface="Times New Roman" pitchFamily="18" charset="0"/>
              </a:rPr>
              <a:t>[3] L. Zhang, S. Wang, and B. Liu, "Deep Learning for Sentiment Analysis: A Survey," </a:t>
            </a:r>
            <a:r>
              <a:rPr lang="en-US" sz="2000" i="1" dirty="0">
                <a:latin typeface="Times New Roman" pitchFamily="18" charset="0"/>
                <a:cs typeface="Times New Roman" pitchFamily="18" charset="0"/>
              </a:rPr>
              <a:t>Wiley Interdisciplinary Reviews: Data Mining and Knowledge Discovery</a:t>
            </a:r>
            <a:r>
              <a:rPr lang="en-US" sz="2000" dirty="0">
                <a:latin typeface="Times New Roman" pitchFamily="18" charset="0"/>
                <a:cs typeface="Times New Roman" pitchFamily="18" charset="0"/>
              </a:rPr>
              <a:t>, vol. 8, no. 4, pp. e1253, 2018.</a:t>
            </a:r>
          </a:p>
          <a:p>
            <a:pPr algn="just"/>
            <a:r>
              <a:rPr lang="en-US" sz="2000" dirty="0">
                <a:latin typeface="Times New Roman" pitchFamily="18" charset="0"/>
                <a:cs typeface="Times New Roman" pitchFamily="18" charset="0"/>
              </a:rPr>
              <a:t>[4] C. J. </a:t>
            </a:r>
            <a:r>
              <a:rPr lang="en-US" sz="2000" dirty="0" err="1">
                <a:latin typeface="Times New Roman" pitchFamily="18" charset="0"/>
                <a:cs typeface="Times New Roman" pitchFamily="18" charset="0"/>
              </a:rPr>
              <a:t>Hutto</a:t>
            </a:r>
            <a:r>
              <a:rPr lang="en-US" sz="2000" dirty="0">
                <a:latin typeface="Times New Roman" pitchFamily="18" charset="0"/>
                <a:cs typeface="Times New Roman" pitchFamily="18" charset="0"/>
              </a:rPr>
              <a:t> and E. Gilbert, "VADER: A Parsimonious Rule-based Model for Sentiment Analysis of Social Media Text," </a:t>
            </a:r>
            <a:r>
              <a:rPr lang="en-US" sz="2000" i="1" dirty="0">
                <a:latin typeface="Times New Roman" pitchFamily="18" charset="0"/>
                <a:cs typeface="Times New Roman" pitchFamily="18" charset="0"/>
              </a:rPr>
              <a:t>Proceedings of the International AAAI Conference on Web and Social Media</a:t>
            </a:r>
            <a:r>
              <a:rPr lang="en-US" sz="2000" dirty="0">
                <a:latin typeface="Times New Roman" pitchFamily="18" charset="0"/>
                <a:cs typeface="Times New Roman" pitchFamily="18" charset="0"/>
              </a:rPr>
              <a:t>, vol. 8, no. 1, pp. 216-225, 2014.</a:t>
            </a:r>
          </a:p>
          <a:p>
            <a:pPr algn="just"/>
            <a:endParaRPr lang="en-US" sz="2000" dirty="0">
              <a:latin typeface="Times New Roman" pitchFamily="18" charset="0"/>
              <a:cs typeface="Times New Roman" pitchFamily="18" charset="0"/>
            </a:endParaRPr>
          </a:p>
        </p:txBody>
      </p:sp>
      <p:sp>
        <p:nvSpPr>
          <p:cNvPr id="5" name="TextBox 4"/>
          <p:cNvSpPr txBox="1"/>
          <p:nvPr/>
        </p:nvSpPr>
        <p:spPr>
          <a:xfrm>
            <a:off x="11504612" y="6400800"/>
            <a:ext cx="457200"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13</a:t>
            </a:r>
          </a:p>
        </p:txBody>
      </p:sp>
    </p:spTree>
    <p:extLst>
      <p:ext uri="{BB962C8B-B14F-4D97-AF65-F5344CB8AC3E}">
        <p14:creationId xmlns:p14="http://schemas.microsoft.com/office/powerpoint/2010/main" val="3566262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4212" y="2362200"/>
            <a:ext cx="10287000" cy="1524000"/>
          </a:xfrm>
        </p:spPr>
        <p:txBody>
          <a:bodyPr anchor="b">
            <a:normAutofit/>
          </a:bodyPr>
          <a:lstStyle/>
          <a:p>
            <a:pPr algn="ctr"/>
            <a:r>
              <a:rPr lang="en-US" sz="4800">
                <a:latin typeface="Times New Roman" pitchFamily="18" charset="0"/>
                <a:cs typeface="Times New Roman" pitchFamily="18" charset="0"/>
              </a:rPr>
              <a:t>THANK YOU</a:t>
            </a:r>
          </a:p>
        </p:txBody>
      </p:sp>
    </p:spTree>
    <p:extLst>
      <p:ext uri="{BB962C8B-B14F-4D97-AF65-F5344CB8AC3E}">
        <p14:creationId xmlns:p14="http://schemas.microsoft.com/office/powerpoint/2010/main" val="3658128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570" y="1078173"/>
            <a:ext cx="10658901" cy="5475027"/>
          </a:xfrm>
        </p:spPr>
        <p:txBody>
          <a:bodyPr vert="horz" lIns="91440" tIns="45720" rIns="91440" bIns="45720" rtlCol="0" anchor="t">
            <a:noAutofit/>
          </a:bodyPr>
          <a:lstStyle/>
          <a:p>
            <a:pPr marL="457200" indent="-457200" algn="just">
              <a:buChar char="•"/>
            </a:pPr>
            <a:r>
              <a:rPr lang="en-US" sz="2400" dirty="0">
                <a:latin typeface="Times New Roman" pitchFamily="18" charset="0"/>
                <a:cs typeface="Times New Roman" pitchFamily="18" charset="0"/>
              </a:rPr>
              <a:t>Explores machine learning to analyze social media data for marketing insights.</a:t>
            </a:r>
          </a:p>
          <a:p>
            <a:pPr marL="457200" indent="-457200" algn="just">
              <a:buChar char="•"/>
            </a:pPr>
            <a:r>
              <a:rPr lang="en-US" sz="2400" dirty="0">
                <a:latin typeface="Times New Roman" pitchFamily="18" charset="0"/>
                <a:cs typeface="Times New Roman" pitchFamily="18" charset="0"/>
              </a:rPr>
              <a:t>Implementation of BERT for advanced sentiment classification achieving contextual understanding of social media content </a:t>
            </a:r>
          </a:p>
          <a:p>
            <a:pPr marL="457200" indent="-457200" algn="just">
              <a:buChar char="•"/>
            </a:pPr>
            <a:r>
              <a:rPr lang="en-US" sz="2400" dirty="0">
                <a:latin typeface="Times New Roman" pitchFamily="18" charset="0"/>
                <a:cs typeface="Times New Roman" pitchFamily="18" charset="0"/>
              </a:rPr>
              <a:t>Development of LSTM (Long Short-Term Memory) networks for engagement trend forecasting and optimal posting time prediction </a:t>
            </a:r>
          </a:p>
          <a:p>
            <a:pPr marL="457200" indent="-457200" algn="just">
              <a:buChar char="•"/>
            </a:pPr>
            <a:r>
              <a:rPr lang="en-US" sz="2400" dirty="0">
                <a:latin typeface="Times New Roman" pitchFamily="18" charset="0"/>
                <a:cs typeface="Times New Roman" pitchFamily="18" charset="0"/>
              </a:rPr>
              <a:t>Achievement of 98.17% accuracy using Artificial Neural Networks, enhanced through SMOTE for balanced dataset representation</a:t>
            </a:r>
          </a:p>
          <a:p>
            <a:pPr marL="502920" indent="-457200" algn="just">
              <a:buChar char="•"/>
            </a:pPr>
            <a:r>
              <a:rPr lang="en-US" sz="2400" dirty="0">
                <a:latin typeface="Times New Roman" pitchFamily="18" charset="0"/>
                <a:cs typeface="Times New Roman" pitchFamily="18" charset="0"/>
              </a:rPr>
              <a:t>Uses sentiment analysis and trend prediction for actionable business strategies. Aims to enhance understanding of consumer behavior and preferences.</a:t>
            </a:r>
          </a:p>
        </p:txBody>
      </p:sp>
      <p:sp>
        <p:nvSpPr>
          <p:cNvPr id="9" name="Title 4">
            <a:extLst>
              <a:ext uri="{FF2B5EF4-FFF2-40B4-BE49-F238E27FC236}">
                <a16:creationId xmlns:a16="http://schemas.microsoft.com/office/drawing/2014/main" id="{ADFD532B-8324-861F-ED93-92EB8E7DD42E}"/>
              </a:ext>
            </a:extLst>
          </p:cNvPr>
          <p:cNvSpPr txBox="1">
            <a:spLocks/>
          </p:cNvSpPr>
          <p:nvPr/>
        </p:nvSpPr>
        <p:spPr bwMode="auto">
          <a:xfrm>
            <a:off x="1244907" y="391236"/>
            <a:ext cx="9677400" cy="914400"/>
          </a:xfrm>
          <a:prstGeom prst="rect">
            <a:avLst/>
          </a:prstGeom>
        </p:spPr>
        <p:txBody>
          <a:bodyPr vert="horz" lIns="91440" tIns="45720" rIns="91440" bIns="45720" rtlCol="0" anchor="t">
            <a:norm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tx1">
                    <a:lumMod val="85000"/>
                    <a:lumOff val="15000"/>
                  </a:schemeClr>
                </a:solidFill>
                <a:effectLst/>
                <a:uLnTx/>
                <a:uFillTx/>
                <a:latin typeface="Times New Roman" pitchFamily="18" charset="0"/>
                <a:ea typeface="+mj-ea"/>
                <a:cs typeface="Times New Roman" pitchFamily="18" charset="0"/>
              </a:rPr>
              <a:t>ABSTRACT</a:t>
            </a:r>
            <a:endParaRPr lang="en-US" dirty="0">
              <a:ea typeface="+mj-ea"/>
            </a:endParaRPr>
          </a:p>
        </p:txBody>
      </p:sp>
      <p:sp>
        <p:nvSpPr>
          <p:cNvPr id="11" name="TextBox 10"/>
          <p:cNvSpPr txBox="1"/>
          <p:nvPr/>
        </p:nvSpPr>
        <p:spPr>
          <a:xfrm>
            <a:off x="11580812" y="6486856"/>
            <a:ext cx="304800" cy="276999"/>
          </a:xfrm>
          <a:prstGeom prst="rect">
            <a:avLst/>
          </a:prstGeom>
          <a:noFill/>
          <a:ln>
            <a:solidFill>
              <a:schemeClr val="bg2"/>
            </a:solidFill>
          </a:ln>
        </p:spPr>
        <p:txBody>
          <a:bodyPr wrap="square" rtlCol="0" anchor="ctr" anchorCtr="1">
            <a:spAutoFit/>
          </a:bodyPr>
          <a:lstStyle/>
          <a:p>
            <a:r>
              <a:rPr lang="en-US" sz="1200">
                <a:latin typeface="Times New Roman" pitchFamily="18" charset="0"/>
                <a:cs typeface="Times New Roman" pitchFamily="18" charset="0"/>
              </a:rPr>
              <a:t>2</a:t>
            </a:r>
          </a:p>
        </p:txBody>
      </p:sp>
    </p:spTree>
    <p:extLst>
      <p:ext uri="{BB962C8B-B14F-4D97-AF65-F5344CB8AC3E}">
        <p14:creationId xmlns:p14="http://schemas.microsoft.com/office/powerpoint/2010/main" val="1637310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FD532B-8324-861F-ED93-92EB8E7DD42E}"/>
              </a:ext>
            </a:extLst>
          </p:cNvPr>
          <p:cNvSpPr>
            <a:spLocks noGrp="1"/>
          </p:cNvSpPr>
          <p:nvPr>
            <p:ph type="title"/>
          </p:nvPr>
        </p:nvSpPr>
        <p:spPr>
          <a:xfrm>
            <a:off x="1211925" y="350293"/>
            <a:ext cx="9601200" cy="762000"/>
          </a:xfrm>
        </p:spPr>
        <p:txBody>
          <a:bodyPr>
            <a:normAutofit/>
          </a:bodyPr>
          <a:lstStyle/>
          <a:p>
            <a:pPr algn="ctr"/>
            <a:r>
              <a:rPr lang="en-US" sz="2800" dirty="0">
                <a:latin typeface="Times New Roman" pitchFamily="18" charset="0"/>
                <a:cs typeface="Times New Roman" pitchFamily="18" charset="0"/>
              </a:rPr>
              <a:t>INTRODUCTION</a:t>
            </a:r>
            <a:endParaRPr lang="en-US" dirty="0"/>
          </a:p>
        </p:txBody>
      </p:sp>
      <p:sp>
        <p:nvSpPr>
          <p:cNvPr id="3" name="Content Placeholder 2">
            <a:extLst>
              <a:ext uri="{FF2B5EF4-FFF2-40B4-BE49-F238E27FC236}">
                <a16:creationId xmlns:a16="http://schemas.microsoft.com/office/drawing/2014/main" id="{D4017B39-8948-407E-1D29-B290C2F201D1}"/>
              </a:ext>
            </a:extLst>
          </p:cNvPr>
          <p:cNvSpPr>
            <a:spLocks noGrp="1"/>
          </p:cNvSpPr>
          <p:nvPr>
            <p:ph idx="1"/>
          </p:nvPr>
        </p:nvSpPr>
        <p:spPr>
          <a:xfrm>
            <a:off x="764275" y="955343"/>
            <a:ext cx="10426889" cy="5513696"/>
          </a:xfrm>
        </p:spPr>
        <p:txBody>
          <a:bodyPr vert="horz" lIns="91440" tIns="45720" rIns="91440" bIns="45720" rtlCol="0" anchor="t">
            <a:normAutofit/>
          </a:bodyPr>
          <a:lstStyle/>
          <a:p>
            <a:pPr algn="just">
              <a:buClr>
                <a:srgbClr val="595959"/>
              </a:buClr>
              <a:buNone/>
            </a:pPr>
            <a:r>
              <a:rPr lang="en-US" sz="2400" dirty="0">
                <a:latin typeface="Times New Roman" pitchFamily="18" charset="0"/>
                <a:cs typeface="Times New Roman" pitchFamily="18" charset="0"/>
              </a:rPr>
              <a:t>   Current social media marketing tools face significant limitations in accurately interpreting consumer sentiment and predicting engagement patterns. Traditional sentiment analysis systems struggle with:</a:t>
            </a:r>
          </a:p>
          <a:p>
            <a:pPr lvl="1" algn="just">
              <a:buClr>
                <a:srgbClr val="595959"/>
              </a:buClr>
            </a:pPr>
            <a:r>
              <a:rPr lang="en-US" sz="2400" b="1" dirty="0">
                <a:latin typeface="Times New Roman" pitchFamily="18" charset="0"/>
                <a:cs typeface="Times New Roman" pitchFamily="18" charset="0"/>
              </a:rPr>
              <a:t>Contextual Understanding:</a:t>
            </a:r>
            <a:r>
              <a:rPr lang="en-US" sz="2400" dirty="0">
                <a:latin typeface="Times New Roman" pitchFamily="18" charset="0"/>
                <a:cs typeface="Times New Roman" pitchFamily="18" charset="0"/>
              </a:rPr>
              <a:t> Misinterpretation of sarcasm, irony, and cultural nuances </a:t>
            </a:r>
          </a:p>
          <a:p>
            <a:pPr lvl="1" algn="just">
              <a:buClr>
                <a:srgbClr val="595959"/>
              </a:buClr>
            </a:pPr>
            <a:r>
              <a:rPr lang="en-US" sz="2400" b="1" dirty="0">
                <a:latin typeface="Times New Roman" pitchFamily="18" charset="0"/>
                <a:cs typeface="Times New Roman" pitchFamily="18" charset="0"/>
              </a:rPr>
              <a:t>Accuracy Limitations:</a:t>
            </a:r>
            <a:r>
              <a:rPr lang="en-US" sz="2400" dirty="0">
                <a:latin typeface="Times New Roman" pitchFamily="18" charset="0"/>
                <a:cs typeface="Times New Roman" pitchFamily="18" charset="0"/>
              </a:rPr>
              <a:t> Conventional tools achieve only ~80% accuracy in sentiment classification </a:t>
            </a:r>
          </a:p>
          <a:p>
            <a:pPr lvl="1" algn="just">
              <a:buClr>
                <a:srgbClr val="595959"/>
              </a:buClr>
            </a:pPr>
            <a:r>
              <a:rPr lang="en-US" sz="2400" b="1" dirty="0">
                <a:latin typeface="Times New Roman" pitchFamily="18" charset="0"/>
                <a:cs typeface="Times New Roman" pitchFamily="18" charset="0"/>
              </a:rPr>
              <a:t>Predictive Gaps:</a:t>
            </a:r>
            <a:r>
              <a:rPr lang="en-US" sz="2400" dirty="0">
                <a:latin typeface="Times New Roman" pitchFamily="18" charset="0"/>
                <a:cs typeface="Times New Roman" pitchFamily="18" charset="0"/>
              </a:rPr>
              <a:t> Lack of robust engagement forecasting capabilities for campaign optimization </a:t>
            </a:r>
          </a:p>
          <a:p>
            <a:pPr lvl="1" algn="just">
              <a:buClr>
                <a:srgbClr val="595959"/>
              </a:buClr>
            </a:pPr>
            <a:r>
              <a:rPr lang="en-US" sz="2400" b="1" dirty="0">
                <a:latin typeface="Times New Roman" pitchFamily="18" charset="0"/>
                <a:cs typeface="Times New Roman" pitchFamily="18" charset="0"/>
              </a:rPr>
              <a:t>Platform Diversity:</a:t>
            </a:r>
            <a:r>
              <a:rPr lang="en-US" sz="2400" dirty="0">
                <a:latin typeface="Times New Roman" pitchFamily="18" charset="0"/>
                <a:cs typeface="Times New Roman" pitchFamily="18" charset="0"/>
              </a:rPr>
              <a:t> Insufficient handling of varied linguistic patterns across different social media platforms</a:t>
            </a:r>
          </a:p>
        </p:txBody>
      </p:sp>
      <p:sp>
        <p:nvSpPr>
          <p:cNvPr id="10" name="TextBox 9"/>
          <p:cNvSpPr txBox="1"/>
          <p:nvPr/>
        </p:nvSpPr>
        <p:spPr>
          <a:xfrm>
            <a:off x="11580812" y="6395479"/>
            <a:ext cx="381000"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3</a:t>
            </a:r>
          </a:p>
        </p:txBody>
      </p:sp>
    </p:spTree>
    <p:extLst>
      <p:ext uri="{BB962C8B-B14F-4D97-AF65-F5344CB8AC3E}">
        <p14:creationId xmlns:p14="http://schemas.microsoft.com/office/powerpoint/2010/main" val="51689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type="tbl" sz="quarter" idx="14"/>
            <p:extLst>
              <p:ext uri="{D42A27DB-BD31-4B8C-83A1-F6EECF244321}">
                <p14:modId xmlns:p14="http://schemas.microsoft.com/office/powerpoint/2010/main" val="2870051438"/>
              </p:ext>
            </p:extLst>
          </p:nvPr>
        </p:nvGraphicFramePr>
        <p:xfrm>
          <a:off x="941696" y="1749246"/>
          <a:ext cx="10401915" cy="3915199"/>
        </p:xfrm>
        <a:graphic>
          <a:graphicData uri="http://schemas.openxmlformats.org/drawingml/2006/table">
            <a:tbl>
              <a:tblPr firstRow="1" bandRow="1">
                <a:tableStyleId>{BC89EF96-8CEA-46FF-86C4-4CE0E7609802}</a:tableStyleId>
              </a:tblPr>
              <a:tblGrid>
                <a:gridCol w="917955">
                  <a:extLst>
                    <a:ext uri="{9D8B030D-6E8A-4147-A177-3AD203B41FA5}">
                      <a16:colId xmlns:a16="http://schemas.microsoft.com/office/drawing/2014/main" val="1689330750"/>
                    </a:ext>
                  </a:extLst>
                </a:gridCol>
                <a:gridCol w="2773047">
                  <a:extLst>
                    <a:ext uri="{9D8B030D-6E8A-4147-A177-3AD203B41FA5}">
                      <a16:colId xmlns:a16="http://schemas.microsoft.com/office/drawing/2014/main" val="2660631934"/>
                    </a:ext>
                  </a:extLst>
                </a:gridCol>
                <a:gridCol w="5412064">
                  <a:extLst>
                    <a:ext uri="{9D8B030D-6E8A-4147-A177-3AD203B41FA5}">
                      <a16:colId xmlns:a16="http://schemas.microsoft.com/office/drawing/2014/main" val="3909717689"/>
                    </a:ext>
                  </a:extLst>
                </a:gridCol>
                <a:gridCol w="1298849">
                  <a:extLst>
                    <a:ext uri="{9D8B030D-6E8A-4147-A177-3AD203B41FA5}">
                      <a16:colId xmlns:a16="http://schemas.microsoft.com/office/drawing/2014/main" val="1603189107"/>
                    </a:ext>
                  </a:extLst>
                </a:gridCol>
              </a:tblGrid>
              <a:tr h="685800">
                <a:tc>
                  <a:txBody>
                    <a:bodyPr/>
                    <a:lstStyle/>
                    <a:p>
                      <a:pPr algn="ctr"/>
                      <a:r>
                        <a:rPr lang="en-US" sz="2400" dirty="0">
                          <a:latin typeface="Times New Roman"/>
                          <a:cs typeface="Times New Roman"/>
                        </a:rPr>
                        <a:t>S.NO.</a:t>
                      </a:r>
                    </a:p>
                  </a:txBody>
                  <a:tcPr marL="91416" marR="91416" marT="45708" marB="45708" anchor="ctr"/>
                </a:tc>
                <a:tc>
                  <a:txBody>
                    <a:bodyPr/>
                    <a:lstStyle/>
                    <a:p>
                      <a:pPr algn="ctr"/>
                      <a:r>
                        <a:rPr lang="en-US" sz="2400" b="1">
                          <a:latin typeface="Times New Roman"/>
                          <a:cs typeface="Times New Roman"/>
                        </a:rPr>
                        <a:t>AUTHOR</a:t>
                      </a:r>
                    </a:p>
                  </a:txBody>
                  <a:tcPr marL="91416" marR="91416" marT="45708" marB="45708" anchor="ctr"/>
                </a:tc>
                <a:tc>
                  <a:txBody>
                    <a:bodyPr/>
                    <a:lstStyle/>
                    <a:p>
                      <a:pPr algn="ctr"/>
                      <a:r>
                        <a:rPr lang="en-US" sz="2400" b="1">
                          <a:latin typeface="Times New Roman"/>
                          <a:cs typeface="Times New Roman"/>
                        </a:rPr>
                        <a:t>DESCRIPTION</a:t>
                      </a:r>
                    </a:p>
                  </a:txBody>
                  <a:tcPr marL="91416" marR="91416" marT="45708" marB="45708" anchor="ctr"/>
                </a:tc>
                <a:tc>
                  <a:txBody>
                    <a:bodyPr/>
                    <a:lstStyle/>
                    <a:p>
                      <a:pPr algn="ctr"/>
                      <a:r>
                        <a:rPr lang="en-US" sz="2400" b="1">
                          <a:latin typeface="Times New Roman"/>
                          <a:cs typeface="Times New Roman"/>
                        </a:rPr>
                        <a:t>YEAR</a:t>
                      </a:r>
                    </a:p>
                  </a:txBody>
                  <a:tcPr marL="91416" marR="91416" marT="45708" marB="45708" anchor="ctr"/>
                </a:tc>
                <a:extLst>
                  <a:ext uri="{0D108BD9-81ED-4DB2-BD59-A6C34878D82A}">
                    <a16:rowId xmlns:a16="http://schemas.microsoft.com/office/drawing/2014/main" val="479928716"/>
                  </a:ext>
                </a:extLst>
              </a:tr>
              <a:tr h="685800">
                <a:tc>
                  <a:txBody>
                    <a:bodyPr/>
                    <a:lstStyle/>
                    <a:p>
                      <a:pPr lvl="0" algn="ctr">
                        <a:buNone/>
                      </a:pPr>
                      <a:r>
                        <a:rPr lang="en-US" sz="2400">
                          <a:solidFill>
                            <a:schemeClr val="tx2">
                              <a:lumMod val="75000"/>
                            </a:schemeClr>
                          </a:solidFill>
                          <a:latin typeface="Times New Roman"/>
                          <a:cs typeface="Times New Roman"/>
                        </a:rPr>
                        <a:t>1</a:t>
                      </a:r>
                    </a:p>
                  </a:txBody>
                  <a:tcPr marL="91416" marR="91416" marT="45708" marB="45708" anchor="ctr"/>
                </a:tc>
                <a:tc>
                  <a:txBody>
                    <a:bodyPr/>
                    <a:lstStyle/>
                    <a:p>
                      <a:pPr lvl="0" algn="ctr">
                        <a:buNone/>
                      </a:pPr>
                      <a:r>
                        <a:rPr lang="en-US" sz="2400" b="0" i="0" u="none" strike="noStrike" noProof="0">
                          <a:solidFill>
                            <a:schemeClr val="tx2">
                              <a:lumMod val="75000"/>
                            </a:schemeClr>
                          </a:solidFill>
                          <a:latin typeface="Times New Roman"/>
                        </a:rPr>
                        <a:t>Smith et al.</a:t>
                      </a:r>
                      <a:endParaRPr lang="en-US" sz="2400">
                        <a:latin typeface="Times New Roman"/>
                      </a:endParaRPr>
                    </a:p>
                  </a:txBody>
                  <a:tcPr marL="91416" marR="91416" marT="45708" marB="45708" anchor="ctr"/>
                </a:tc>
                <a:tc>
                  <a:txBody>
                    <a:bodyPr/>
                    <a:lstStyle/>
                    <a:p>
                      <a:pPr lvl="0" algn="ctr">
                        <a:buNone/>
                      </a:pPr>
                      <a:r>
                        <a:rPr lang="en-US" sz="2400" b="0" i="0" u="none" strike="noStrike" noProof="0" dirty="0">
                          <a:solidFill>
                            <a:schemeClr val="tx2">
                              <a:lumMod val="75000"/>
                            </a:schemeClr>
                          </a:solidFill>
                          <a:latin typeface="Times New Roman"/>
                        </a:rPr>
                        <a:t>Sentiment Analysis on Twitter for Stock Trends.</a:t>
                      </a:r>
                      <a:endParaRPr lang="en-US" sz="2400" dirty="0">
                        <a:latin typeface="Times New Roman"/>
                      </a:endParaRPr>
                    </a:p>
                  </a:txBody>
                  <a:tcPr marL="91416" marR="91416" marT="45708" marB="45708" anchor="ctr"/>
                </a:tc>
                <a:tc>
                  <a:txBody>
                    <a:bodyPr/>
                    <a:lstStyle/>
                    <a:p>
                      <a:pPr lvl="0" algn="ctr">
                        <a:buNone/>
                      </a:pPr>
                      <a:r>
                        <a:rPr lang="en-US" sz="2400">
                          <a:solidFill>
                            <a:schemeClr val="tx2">
                              <a:lumMod val="75000"/>
                            </a:schemeClr>
                          </a:solidFill>
                          <a:latin typeface="Times New Roman"/>
                          <a:cs typeface="Times New Roman"/>
                        </a:rPr>
                        <a:t>2018</a:t>
                      </a:r>
                    </a:p>
                  </a:txBody>
                  <a:tcPr marL="91416" marR="91416" marT="45708" marB="45708" anchor="ctr"/>
                </a:tc>
                <a:extLst>
                  <a:ext uri="{0D108BD9-81ED-4DB2-BD59-A6C34878D82A}">
                    <a16:rowId xmlns:a16="http://schemas.microsoft.com/office/drawing/2014/main" val="1760208656"/>
                  </a:ext>
                </a:extLst>
              </a:tr>
              <a:tr h="623455">
                <a:tc>
                  <a:txBody>
                    <a:bodyPr/>
                    <a:lstStyle/>
                    <a:p>
                      <a:pPr lvl="0" algn="ctr">
                        <a:buNone/>
                      </a:pPr>
                      <a:r>
                        <a:rPr lang="en-US" sz="2400">
                          <a:solidFill>
                            <a:schemeClr val="tx2">
                              <a:lumMod val="75000"/>
                            </a:schemeClr>
                          </a:solidFill>
                          <a:latin typeface="Times New Roman"/>
                          <a:cs typeface="Times New Roman"/>
                        </a:rPr>
                        <a:t>2</a:t>
                      </a:r>
                    </a:p>
                  </a:txBody>
                  <a:tcPr marL="91416" marR="91416" marT="45708" marB="45708" anchor="ctr"/>
                </a:tc>
                <a:tc>
                  <a:txBody>
                    <a:bodyPr/>
                    <a:lstStyle/>
                    <a:p>
                      <a:pPr lvl="0" algn="ctr">
                        <a:buNone/>
                      </a:pPr>
                      <a:r>
                        <a:rPr lang="en-US" sz="2400" b="0" i="0" u="none" strike="noStrike" noProof="0" dirty="0">
                          <a:solidFill>
                            <a:schemeClr val="tx2">
                              <a:lumMod val="75000"/>
                            </a:schemeClr>
                          </a:solidFill>
                          <a:latin typeface="Times New Roman"/>
                        </a:rPr>
                        <a:t>Johnson and Lee</a:t>
                      </a:r>
                      <a:endParaRPr lang="en-US" sz="2400" dirty="0">
                        <a:latin typeface="Times New Roman"/>
                      </a:endParaRPr>
                    </a:p>
                  </a:txBody>
                  <a:tcPr marL="91416" marR="91416" marT="45708" marB="45708" anchor="ctr"/>
                </a:tc>
                <a:tc>
                  <a:txBody>
                    <a:bodyPr/>
                    <a:lstStyle/>
                    <a:p>
                      <a:pPr lvl="0" algn="ctr">
                        <a:buNone/>
                      </a:pPr>
                      <a:r>
                        <a:rPr lang="en-US" sz="2400" b="0" i="0" u="none" strike="noStrike" noProof="0" dirty="0">
                          <a:latin typeface="Times New Roman"/>
                        </a:rPr>
                        <a:t>ML for Consumer Review Classification.</a:t>
                      </a:r>
                      <a:endParaRPr lang="en-US" sz="2400" dirty="0">
                        <a:latin typeface="Times New Roman"/>
                      </a:endParaRPr>
                    </a:p>
                  </a:txBody>
                  <a:tcPr marL="91416" marR="91416" marT="45708" marB="45708" anchor="ctr"/>
                </a:tc>
                <a:tc>
                  <a:txBody>
                    <a:bodyPr/>
                    <a:lstStyle/>
                    <a:p>
                      <a:pPr lvl="0" algn="ctr">
                        <a:buNone/>
                      </a:pPr>
                      <a:r>
                        <a:rPr lang="en-US" sz="2400">
                          <a:latin typeface="Times New Roman"/>
                          <a:cs typeface="Times New Roman"/>
                        </a:rPr>
                        <a:t>   2019</a:t>
                      </a:r>
                    </a:p>
                  </a:txBody>
                  <a:tcPr marL="91416" marR="91416" marT="45708" marB="45708" anchor="ctr"/>
                </a:tc>
                <a:extLst>
                  <a:ext uri="{0D108BD9-81ED-4DB2-BD59-A6C34878D82A}">
                    <a16:rowId xmlns:a16="http://schemas.microsoft.com/office/drawing/2014/main" val="3634243071"/>
                  </a:ext>
                </a:extLst>
              </a:tr>
              <a:tr h="623455">
                <a:tc>
                  <a:txBody>
                    <a:bodyPr/>
                    <a:lstStyle/>
                    <a:p>
                      <a:pPr lvl="0" algn="ctr">
                        <a:buNone/>
                      </a:pPr>
                      <a:r>
                        <a:rPr lang="en-US" sz="2400" dirty="0">
                          <a:solidFill>
                            <a:schemeClr val="tx2">
                              <a:lumMod val="75000"/>
                            </a:schemeClr>
                          </a:solidFill>
                          <a:latin typeface="Times New Roman"/>
                          <a:cs typeface="Times New Roman"/>
                        </a:rPr>
                        <a:t>3</a:t>
                      </a:r>
                    </a:p>
                  </a:txBody>
                  <a:tcPr marL="91416" marR="91416" marT="45708" marB="45708" anchor="ctr"/>
                </a:tc>
                <a:tc>
                  <a:txBody>
                    <a:bodyPr/>
                    <a:lstStyle/>
                    <a:p>
                      <a:pPr lvl="0" algn="ctr">
                        <a:lnSpc>
                          <a:spcPct val="100000"/>
                        </a:lnSpc>
                        <a:spcBef>
                          <a:spcPts val="0"/>
                        </a:spcBef>
                        <a:spcAft>
                          <a:spcPts val="0"/>
                        </a:spcAft>
                        <a:buNone/>
                      </a:pPr>
                      <a:r>
                        <a:rPr lang="en-US" sz="2400" b="0" i="0" u="none" strike="noStrike" noProof="0">
                          <a:solidFill>
                            <a:schemeClr val="tx2">
                              <a:lumMod val="75000"/>
                            </a:schemeClr>
                          </a:solidFill>
                          <a:latin typeface="Times New Roman"/>
                        </a:rPr>
                        <a:t>Patel</a:t>
                      </a:r>
                      <a:endParaRPr lang="en-US" sz="2400">
                        <a:latin typeface="Times New Roman"/>
                      </a:endParaRPr>
                    </a:p>
                  </a:txBody>
                  <a:tcPr marL="91416" marR="91416" marT="45708" marB="45708" anchor="ctr"/>
                </a:tc>
                <a:tc>
                  <a:txBody>
                    <a:bodyPr/>
                    <a:lstStyle/>
                    <a:p>
                      <a:pPr lvl="0" algn="ctr">
                        <a:buNone/>
                      </a:pPr>
                      <a:r>
                        <a:rPr lang="en-US" sz="2400" b="0" i="0" u="none" strike="noStrike" noProof="0" dirty="0">
                          <a:solidFill>
                            <a:schemeClr val="tx2">
                              <a:lumMod val="75000"/>
                            </a:schemeClr>
                          </a:solidFill>
                          <a:latin typeface="Times New Roman"/>
                        </a:rPr>
                        <a:t>Trend analysis framework using time series forecasting.</a:t>
                      </a:r>
                      <a:endParaRPr lang="en-US" sz="2400" dirty="0">
                        <a:latin typeface="Times New Roman"/>
                      </a:endParaRPr>
                    </a:p>
                  </a:txBody>
                  <a:tcPr marL="91416" marR="91416" marT="45708" marB="45708" anchor="ctr"/>
                </a:tc>
                <a:tc>
                  <a:txBody>
                    <a:bodyPr/>
                    <a:lstStyle/>
                    <a:p>
                      <a:pPr lvl="0" algn="ctr">
                        <a:buNone/>
                      </a:pPr>
                      <a:r>
                        <a:rPr lang="en-US" sz="2400">
                          <a:solidFill>
                            <a:schemeClr val="tx2">
                              <a:lumMod val="75000"/>
                            </a:schemeClr>
                          </a:solidFill>
                          <a:latin typeface="Times New Roman"/>
                          <a:cs typeface="Times New Roman"/>
                        </a:rPr>
                        <a:t>2020</a:t>
                      </a:r>
                    </a:p>
                  </a:txBody>
                  <a:tcPr marL="91416" marR="91416" marT="45708" marB="45708" anchor="ctr"/>
                </a:tc>
                <a:extLst>
                  <a:ext uri="{0D108BD9-81ED-4DB2-BD59-A6C34878D82A}">
                    <a16:rowId xmlns:a16="http://schemas.microsoft.com/office/drawing/2014/main" val="415808797"/>
                  </a:ext>
                </a:extLst>
              </a:tr>
              <a:tr h="623455">
                <a:tc>
                  <a:txBody>
                    <a:bodyPr/>
                    <a:lstStyle/>
                    <a:p>
                      <a:pPr lvl="0" algn="ctr">
                        <a:buNone/>
                      </a:pPr>
                      <a:r>
                        <a:rPr lang="en-US" sz="2400">
                          <a:solidFill>
                            <a:schemeClr val="tx2">
                              <a:lumMod val="75000"/>
                            </a:schemeClr>
                          </a:solidFill>
                          <a:latin typeface="Times New Roman"/>
                          <a:cs typeface="Times New Roman"/>
                        </a:rPr>
                        <a:t>4</a:t>
                      </a:r>
                    </a:p>
                  </a:txBody>
                  <a:tcPr marL="91416" marR="91416" marT="45708" marB="45708" anchor="ctr"/>
                </a:tc>
                <a:tc>
                  <a:txBody>
                    <a:bodyPr/>
                    <a:lstStyle/>
                    <a:p>
                      <a:pPr lvl="0" algn="ctr">
                        <a:buNone/>
                      </a:pPr>
                      <a:r>
                        <a:rPr lang="en-US" sz="2400" b="0" i="0" u="none" strike="noStrike" noProof="0">
                          <a:solidFill>
                            <a:schemeClr val="tx2">
                              <a:lumMod val="75000"/>
                            </a:schemeClr>
                          </a:solidFill>
                          <a:latin typeface="Times New Roman"/>
                        </a:rPr>
                        <a:t>Kim et al.</a:t>
                      </a:r>
                      <a:endParaRPr lang="en-US" sz="2400">
                        <a:latin typeface="Times New Roman"/>
                      </a:endParaRPr>
                    </a:p>
                  </a:txBody>
                  <a:tcPr marL="91416" marR="91416" marT="45708" marB="45708" anchor="ctr"/>
                </a:tc>
                <a:tc>
                  <a:txBody>
                    <a:bodyPr/>
                    <a:lstStyle/>
                    <a:p>
                      <a:pPr lvl="0" algn="ctr">
                        <a:buNone/>
                      </a:pPr>
                      <a:r>
                        <a:rPr lang="en-US" sz="2400" b="0" i="0" u="none" strike="noStrike" noProof="0" dirty="0">
                          <a:solidFill>
                            <a:schemeClr val="tx2">
                              <a:lumMod val="75000"/>
                            </a:schemeClr>
                          </a:solidFill>
                          <a:latin typeface="Times New Roman"/>
                        </a:rPr>
                        <a:t>Studied social media influencers’ impact on purchases.</a:t>
                      </a:r>
                      <a:endParaRPr lang="en-US" sz="2400" dirty="0">
                        <a:latin typeface="Times New Roman"/>
                      </a:endParaRPr>
                    </a:p>
                  </a:txBody>
                  <a:tcPr marL="91416" marR="91416" marT="45708" marB="45708" anchor="ctr"/>
                </a:tc>
                <a:tc>
                  <a:txBody>
                    <a:bodyPr/>
                    <a:lstStyle/>
                    <a:p>
                      <a:pPr lvl="0" algn="ctr">
                        <a:buNone/>
                      </a:pPr>
                      <a:r>
                        <a:rPr lang="en-US" sz="2400" dirty="0">
                          <a:solidFill>
                            <a:schemeClr val="tx2">
                              <a:lumMod val="75000"/>
                            </a:schemeClr>
                          </a:solidFill>
                          <a:latin typeface="Times New Roman"/>
                          <a:cs typeface="Times New Roman"/>
                        </a:rPr>
                        <a:t>2021</a:t>
                      </a:r>
                    </a:p>
                  </a:txBody>
                  <a:tcPr marL="91416" marR="91416" marT="45708" marB="45708" anchor="ctr"/>
                </a:tc>
                <a:extLst>
                  <a:ext uri="{0D108BD9-81ED-4DB2-BD59-A6C34878D82A}">
                    <a16:rowId xmlns:a16="http://schemas.microsoft.com/office/drawing/2014/main" val="380950325"/>
                  </a:ext>
                </a:extLst>
              </a:tr>
            </a:tbl>
          </a:graphicData>
        </a:graphic>
      </p:graphicFrame>
      <p:sp>
        <p:nvSpPr>
          <p:cNvPr id="9" name="Title 1"/>
          <p:cNvSpPr>
            <a:spLocks noGrp="1"/>
          </p:cNvSpPr>
          <p:nvPr>
            <p:ph type="title"/>
          </p:nvPr>
        </p:nvSpPr>
        <p:spPr>
          <a:xfrm>
            <a:off x="1217612" y="609600"/>
            <a:ext cx="9982199" cy="838200"/>
          </a:xfrm>
        </p:spPr>
        <p:txBody>
          <a:bodyPr anchor="t">
            <a:normAutofit/>
          </a:bodyPr>
          <a:lstStyle/>
          <a:p>
            <a:pPr algn="ctr"/>
            <a:r>
              <a:rPr lang="en-US" sz="2800">
                <a:latin typeface="Times New Roman" pitchFamily="18" charset="0"/>
                <a:cs typeface="Times New Roman" pitchFamily="18" charset="0"/>
              </a:rPr>
              <a:t>LITERATURE SURVEY</a:t>
            </a:r>
            <a:endParaRPr lang="en-US"/>
          </a:p>
        </p:txBody>
      </p:sp>
      <p:sp>
        <p:nvSpPr>
          <p:cNvPr id="10" name="TextBox 9"/>
          <p:cNvSpPr txBox="1"/>
          <p:nvPr/>
        </p:nvSpPr>
        <p:spPr>
          <a:xfrm>
            <a:off x="11580812" y="6414701"/>
            <a:ext cx="228600"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4</a:t>
            </a:r>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717FE-BCED-84E0-51E6-EE31F0348F07}"/>
              </a:ext>
            </a:extLst>
          </p:cNvPr>
          <p:cNvSpPr>
            <a:spLocks noGrp="1"/>
          </p:cNvSpPr>
          <p:nvPr>
            <p:ph type="title"/>
          </p:nvPr>
        </p:nvSpPr>
        <p:spPr>
          <a:xfrm>
            <a:off x="966266" y="459475"/>
            <a:ext cx="10287000" cy="838200"/>
          </a:xfrm>
        </p:spPr>
        <p:txBody>
          <a:bodyPr>
            <a:normAutofit/>
          </a:bodyPr>
          <a:lstStyle/>
          <a:p>
            <a:pPr algn="ctr"/>
            <a:r>
              <a:rPr lang="en-US" sz="2800" dirty="0">
                <a:latin typeface="Times New Roman" pitchFamily="18" charset="0"/>
                <a:cs typeface="Times New Roman" pitchFamily="18" charset="0"/>
              </a:rPr>
              <a:t>EXISTING WORK</a:t>
            </a:r>
          </a:p>
        </p:txBody>
      </p:sp>
      <p:graphicFrame>
        <p:nvGraphicFramePr>
          <p:cNvPr id="8" name="Table Placeholder 7">
            <a:extLst>
              <a:ext uri="{FF2B5EF4-FFF2-40B4-BE49-F238E27FC236}">
                <a16:creationId xmlns:a16="http://schemas.microsoft.com/office/drawing/2014/main" id="{03AEAB34-C5C5-047F-2BA9-1FF4065F637C}"/>
              </a:ext>
            </a:extLst>
          </p:cNvPr>
          <p:cNvGraphicFramePr>
            <a:graphicFrameLocks noGrp="1"/>
          </p:cNvGraphicFramePr>
          <p:nvPr>
            <p:ph type="tbl" sz="quarter" idx="13"/>
            <p:extLst>
              <p:ext uri="{D42A27DB-BD31-4B8C-83A1-F6EECF244321}">
                <p14:modId xmlns:p14="http://schemas.microsoft.com/office/powerpoint/2010/main" val="1059513856"/>
              </p:ext>
            </p:extLst>
          </p:nvPr>
        </p:nvGraphicFramePr>
        <p:xfrm>
          <a:off x="1371341" y="1666761"/>
          <a:ext cx="9124966" cy="3122145"/>
        </p:xfrm>
        <a:graphic>
          <a:graphicData uri="http://schemas.openxmlformats.org/drawingml/2006/table">
            <a:tbl>
              <a:tblPr firstRow="1" bandRow="1">
                <a:tableStyleId>{BC89EF96-8CEA-46FF-86C4-4CE0E7609802}</a:tableStyleId>
              </a:tblPr>
              <a:tblGrid>
                <a:gridCol w="4377015">
                  <a:extLst>
                    <a:ext uri="{9D8B030D-6E8A-4147-A177-3AD203B41FA5}">
                      <a16:colId xmlns:a16="http://schemas.microsoft.com/office/drawing/2014/main" val="3783183161"/>
                    </a:ext>
                  </a:extLst>
                </a:gridCol>
                <a:gridCol w="4747951">
                  <a:extLst>
                    <a:ext uri="{9D8B030D-6E8A-4147-A177-3AD203B41FA5}">
                      <a16:colId xmlns:a16="http://schemas.microsoft.com/office/drawing/2014/main" val="1268232625"/>
                    </a:ext>
                  </a:extLst>
                </a:gridCol>
              </a:tblGrid>
              <a:tr h="624429">
                <a:tc>
                  <a:txBody>
                    <a:bodyPr/>
                    <a:lstStyle/>
                    <a:p>
                      <a:pPr algn="ctr"/>
                      <a:r>
                        <a:rPr lang="en-US" sz="2400" dirty="0">
                          <a:latin typeface="Times New Roman" pitchFamily="18" charset="0"/>
                          <a:cs typeface="Times New Roman" pitchFamily="18" charset="0"/>
                        </a:rPr>
                        <a:t>ADVANTAGES</a:t>
                      </a:r>
                    </a:p>
                  </a:txBody>
                  <a:tcPr marL="91416" marR="91416" marT="45708" marB="45708" anchor="ctr"/>
                </a:tc>
                <a:tc>
                  <a:txBody>
                    <a:bodyPr/>
                    <a:lstStyle/>
                    <a:p>
                      <a:pPr algn="ctr"/>
                      <a:r>
                        <a:rPr lang="en-US" sz="2400">
                          <a:latin typeface="Times New Roman" pitchFamily="18" charset="0"/>
                          <a:cs typeface="Times New Roman" pitchFamily="18" charset="0"/>
                        </a:rPr>
                        <a:t>DISADVANTAGES</a:t>
                      </a:r>
                    </a:p>
                  </a:txBody>
                  <a:tcPr marL="91416" marR="91416" marT="45708" marB="45708" anchor="ctr"/>
                </a:tc>
                <a:extLst>
                  <a:ext uri="{0D108BD9-81ED-4DB2-BD59-A6C34878D82A}">
                    <a16:rowId xmlns:a16="http://schemas.microsoft.com/office/drawing/2014/main" val="3769104246"/>
                  </a:ext>
                </a:extLst>
              </a:tr>
              <a:tr h="624429">
                <a:tc>
                  <a:txBody>
                    <a:bodyPr/>
                    <a:lstStyle/>
                    <a:p>
                      <a:pPr lvl="0" algn="ctr">
                        <a:lnSpc>
                          <a:spcPct val="100000"/>
                        </a:lnSpc>
                        <a:spcBef>
                          <a:spcPts val="0"/>
                        </a:spcBef>
                        <a:spcAft>
                          <a:spcPts val="0"/>
                        </a:spcAft>
                        <a:buNone/>
                      </a:pPr>
                      <a:r>
                        <a:rPr lang="en-US" sz="2400" b="0" i="0" u="none" strike="noStrike" noProof="0">
                          <a:latin typeface="Times New Roman" pitchFamily="18" charset="0"/>
                          <a:cs typeface="Times New Roman" pitchFamily="18" charset="0"/>
                        </a:rPr>
                        <a:t>Real-time consumer insights.</a:t>
                      </a:r>
                      <a:endParaRPr lang="en-US">
                        <a:latin typeface="Times New Roman" pitchFamily="18" charset="0"/>
                        <a:cs typeface="Times New Roman" pitchFamily="18" charset="0"/>
                      </a:endParaRPr>
                    </a:p>
                  </a:txBody>
                  <a:tcPr marL="91416" marR="91416" marT="45708" marB="45708" anchor="ctr"/>
                </a:tc>
                <a:tc>
                  <a:txBody>
                    <a:bodyPr/>
                    <a:lstStyle/>
                    <a:p>
                      <a:pPr lvl="0" algn="ctr">
                        <a:lnSpc>
                          <a:spcPct val="100000"/>
                        </a:lnSpc>
                        <a:spcBef>
                          <a:spcPts val="0"/>
                        </a:spcBef>
                        <a:spcAft>
                          <a:spcPts val="0"/>
                        </a:spcAft>
                        <a:buNone/>
                      </a:pPr>
                      <a:r>
                        <a:rPr lang="en-US" sz="2400" b="0" i="0" u="none" strike="noStrike" noProof="0">
                          <a:latin typeface="Times New Roman" pitchFamily="18" charset="0"/>
                          <a:cs typeface="Times New Roman" pitchFamily="18" charset="0"/>
                        </a:rPr>
                        <a:t>Data noise (spam, irrelevant posts).</a:t>
                      </a:r>
                      <a:endParaRPr lang="en-US">
                        <a:latin typeface="Times New Roman" pitchFamily="18" charset="0"/>
                        <a:cs typeface="Times New Roman" pitchFamily="18" charset="0"/>
                      </a:endParaRPr>
                    </a:p>
                  </a:txBody>
                  <a:tcPr marL="91416" marR="91416" marT="45708" marB="45708" anchor="ctr"/>
                </a:tc>
                <a:extLst>
                  <a:ext uri="{0D108BD9-81ED-4DB2-BD59-A6C34878D82A}">
                    <a16:rowId xmlns:a16="http://schemas.microsoft.com/office/drawing/2014/main" val="419175496"/>
                  </a:ext>
                </a:extLst>
              </a:tr>
              <a:tr h="624429">
                <a:tc>
                  <a:txBody>
                    <a:bodyPr/>
                    <a:lstStyle/>
                    <a:p>
                      <a:pPr lvl="0" algn="ctr">
                        <a:lnSpc>
                          <a:spcPct val="100000"/>
                        </a:lnSpc>
                        <a:spcBef>
                          <a:spcPts val="0"/>
                        </a:spcBef>
                        <a:spcAft>
                          <a:spcPts val="0"/>
                        </a:spcAft>
                        <a:buNone/>
                      </a:pPr>
                      <a:r>
                        <a:rPr lang="en-US" sz="2400" b="0" i="0" u="none" strike="noStrike" noProof="0" dirty="0">
                          <a:latin typeface="Times New Roman" pitchFamily="18" charset="0"/>
                          <a:cs typeface="Times New Roman" pitchFamily="18" charset="0"/>
                        </a:rPr>
                        <a:t>Cost-effective data analysis.</a:t>
                      </a:r>
                      <a:endParaRPr lang="en-US" dirty="0">
                        <a:latin typeface="Times New Roman" pitchFamily="18" charset="0"/>
                        <a:cs typeface="Times New Roman" pitchFamily="18" charset="0"/>
                      </a:endParaRPr>
                    </a:p>
                  </a:txBody>
                  <a:tcPr marL="91416" marR="91416" marT="45708" marB="45708" anchor="ctr"/>
                </a:tc>
                <a:tc>
                  <a:txBody>
                    <a:bodyPr/>
                    <a:lstStyle/>
                    <a:p>
                      <a:pPr algn="ctr"/>
                      <a:r>
                        <a:rPr lang="en-US" sz="2400" dirty="0">
                          <a:latin typeface="Times New Roman" pitchFamily="18" charset="0"/>
                          <a:cs typeface="Times New Roman" pitchFamily="18" charset="0"/>
                        </a:rPr>
                        <a:t>Sentiment Misclassification</a:t>
                      </a:r>
                    </a:p>
                  </a:txBody>
                  <a:tcPr marL="91416" marR="91416" marT="45708" marB="45708" anchor="ctr"/>
                </a:tc>
                <a:extLst>
                  <a:ext uri="{0D108BD9-81ED-4DB2-BD59-A6C34878D82A}">
                    <a16:rowId xmlns:a16="http://schemas.microsoft.com/office/drawing/2014/main" val="3233647421"/>
                  </a:ext>
                </a:extLst>
              </a:tr>
              <a:tr h="624429">
                <a:tc>
                  <a:txBody>
                    <a:bodyPr/>
                    <a:lstStyle/>
                    <a:p>
                      <a:pPr lvl="0" algn="ctr">
                        <a:lnSpc>
                          <a:spcPct val="100000"/>
                        </a:lnSpc>
                        <a:spcBef>
                          <a:spcPts val="0"/>
                        </a:spcBef>
                        <a:spcAft>
                          <a:spcPts val="0"/>
                        </a:spcAft>
                        <a:buNone/>
                      </a:pPr>
                      <a:r>
                        <a:rPr lang="en-US" sz="2400" b="0" i="0" u="none" strike="noStrike" noProof="0">
                          <a:latin typeface="Times New Roman" pitchFamily="18" charset="0"/>
                          <a:cs typeface="Times New Roman" pitchFamily="18" charset="0"/>
                        </a:rPr>
                        <a:t>Handles large data volumes.</a:t>
                      </a:r>
                      <a:endParaRPr lang="en-US">
                        <a:latin typeface="Times New Roman" pitchFamily="18" charset="0"/>
                        <a:cs typeface="Times New Roman" pitchFamily="18" charset="0"/>
                      </a:endParaRPr>
                    </a:p>
                  </a:txBody>
                  <a:tcPr marL="91416" marR="91416" marT="45708" marB="45708" anchor="ctr"/>
                </a:tc>
                <a:tc>
                  <a:txBody>
                    <a:bodyPr/>
                    <a:lstStyle/>
                    <a:p>
                      <a:pPr algn="ctr"/>
                      <a:r>
                        <a:rPr lang="en-US" sz="2400" dirty="0">
                          <a:latin typeface="Times New Roman" pitchFamily="18" charset="0"/>
                          <a:cs typeface="Times New Roman" pitchFamily="18" charset="0"/>
                        </a:rPr>
                        <a:t>Language Variations</a:t>
                      </a:r>
                    </a:p>
                  </a:txBody>
                  <a:tcPr marL="91416" marR="91416" marT="45708" marB="45708" anchor="ctr"/>
                </a:tc>
                <a:extLst>
                  <a:ext uri="{0D108BD9-81ED-4DB2-BD59-A6C34878D82A}">
                    <a16:rowId xmlns:a16="http://schemas.microsoft.com/office/drawing/2014/main" val="221751129"/>
                  </a:ext>
                </a:extLst>
              </a:tr>
              <a:tr h="624429">
                <a:tc>
                  <a:txBody>
                    <a:bodyPr/>
                    <a:lstStyle/>
                    <a:p>
                      <a:pPr lvl="0" algn="ctr">
                        <a:buNone/>
                      </a:pPr>
                      <a:r>
                        <a:rPr lang="en-US" sz="2400" dirty="0">
                          <a:latin typeface="Times New Roman" pitchFamily="18" charset="0"/>
                          <a:cs typeface="Times New Roman" pitchFamily="18" charset="0"/>
                        </a:rPr>
                        <a:t>Report Generation</a:t>
                      </a:r>
                    </a:p>
                  </a:txBody>
                  <a:tcPr marL="91416" marR="91416" marT="45708" marB="45708" anchor="ctr"/>
                </a:tc>
                <a:tc>
                  <a:txBody>
                    <a:bodyPr/>
                    <a:lstStyle/>
                    <a:p>
                      <a:pPr algn="ctr"/>
                      <a:r>
                        <a:rPr lang="en-US" sz="2400" dirty="0">
                          <a:latin typeface="Times New Roman" pitchFamily="18" charset="0"/>
                          <a:cs typeface="Times New Roman" pitchFamily="18" charset="0"/>
                        </a:rPr>
                        <a:t>Ambiguity Handling</a:t>
                      </a:r>
                    </a:p>
                  </a:txBody>
                  <a:tcPr marL="91416" marR="91416" marT="45708" marB="45708" anchor="ctr"/>
                </a:tc>
                <a:extLst>
                  <a:ext uri="{0D108BD9-81ED-4DB2-BD59-A6C34878D82A}">
                    <a16:rowId xmlns:a16="http://schemas.microsoft.com/office/drawing/2014/main" val="884551282"/>
                  </a:ext>
                </a:extLst>
              </a:tr>
            </a:tbl>
          </a:graphicData>
        </a:graphic>
      </p:graphicFrame>
      <p:sp>
        <p:nvSpPr>
          <p:cNvPr id="12" name="TextBox 11"/>
          <p:cNvSpPr txBox="1"/>
          <p:nvPr/>
        </p:nvSpPr>
        <p:spPr>
          <a:xfrm flipH="1">
            <a:off x="11536941" y="6356565"/>
            <a:ext cx="272470"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5</a:t>
            </a:r>
          </a:p>
        </p:txBody>
      </p:sp>
    </p:spTree>
    <p:extLst>
      <p:ext uri="{BB962C8B-B14F-4D97-AF65-F5344CB8AC3E}">
        <p14:creationId xmlns:p14="http://schemas.microsoft.com/office/powerpoint/2010/main" val="57095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2" y="609600"/>
            <a:ext cx="9982200" cy="1447800"/>
          </a:xfrm>
        </p:spPr>
        <p:txBody>
          <a:bodyPr anchor="t">
            <a:normAutofit/>
          </a:bodyPr>
          <a:lstStyle/>
          <a:p>
            <a:pPr algn="ctr"/>
            <a:r>
              <a:rPr lang="en-US" sz="2800" dirty="0">
                <a:latin typeface="Times New Roman" pitchFamily="18" charset="0"/>
                <a:cs typeface="Times New Roman" pitchFamily="18" charset="0"/>
              </a:rPr>
              <a:t>PROPOSED WORK</a:t>
            </a:r>
          </a:p>
        </p:txBody>
      </p:sp>
      <p:sp>
        <p:nvSpPr>
          <p:cNvPr id="3" name="Content Placeholder 2"/>
          <p:cNvSpPr>
            <a:spLocks noGrp="1"/>
          </p:cNvSpPr>
          <p:nvPr>
            <p:ph idx="1"/>
          </p:nvPr>
        </p:nvSpPr>
        <p:spPr>
          <a:xfrm>
            <a:off x="1311274" y="1524000"/>
            <a:ext cx="9507538" cy="5029200"/>
          </a:xfrm>
        </p:spPr>
        <p:txBody>
          <a:bodyPr vert="horz" lIns="91440" tIns="45720" rIns="91440" bIns="45720" rtlCol="0" anchor="t">
            <a:normAutofit/>
          </a:bodyPr>
          <a:lstStyle/>
          <a:p>
            <a:r>
              <a:rPr lang="en-US" sz="2400" dirty="0">
                <a:latin typeface="Times New Roman" pitchFamily="18" charset="0"/>
                <a:cs typeface="Times New Roman" pitchFamily="18" charset="0"/>
              </a:rPr>
              <a:t>Development of an integrated AI system that combines advanced natural language processing with predictive analytics to transform social media data into actionable marketing intelligence.</a:t>
            </a:r>
          </a:p>
          <a:p>
            <a:pPr lvl="1">
              <a:buFont typeface="Arial" pitchFamily="34" charset="0"/>
              <a:buChar char="•"/>
            </a:pPr>
            <a:r>
              <a:rPr lang="en-US" sz="2400" dirty="0">
                <a:latin typeface="Times New Roman" pitchFamily="18" charset="0"/>
                <a:cs typeface="Times New Roman" pitchFamily="18" charset="0"/>
              </a:rPr>
              <a:t>Data Processing </a:t>
            </a:r>
          </a:p>
          <a:p>
            <a:pPr lvl="1">
              <a:buFont typeface="Arial" pitchFamily="34" charset="0"/>
              <a:buChar char="•"/>
            </a:pPr>
            <a:r>
              <a:rPr lang="en-US" sz="2400" dirty="0">
                <a:latin typeface="Times New Roman" pitchFamily="18" charset="0"/>
                <a:cs typeface="Times New Roman" pitchFamily="18" charset="0"/>
              </a:rPr>
              <a:t>Feature Engineering </a:t>
            </a:r>
          </a:p>
          <a:p>
            <a:pPr lvl="1">
              <a:buFont typeface="Arial" pitchFamily="34" charset="0"/>
              <a:buChar char="•"/>
            </a:pPr>
            <a:r>
              <a:rPr lang="en-US" sz="2400" dirty="0">
                <a:latin typeface="Times New Roman" pitchFamily="18" charset="0"/>
                <a:cs typeface="Times New Roman" pitchFamily="18" charset="0"/>
              </a:rPr>
              <a:t>Sentiment Classification</a:t>
            </a:r>
          </a:p>
          <a:p>
            <a:pPr lvl="1">
              <a:buFont typeface="Arial" pitchFamily="34" charset="0"/>
              <a:buChar char="•"/>
            </a:pPr>
            <a:r>
              <a:rPr lang="en-US" sz="2400" dirty="0">
                <a:latin typeface="Times New Roman" pitchFamily="18" charset="0"/>
                <a:cs typeface="Times New Roman" pitchFamily="18" charset="0"/>
              </a:rPr>
              <a:t>Trend Prediction </a:t>
            </a:r>
          </a:p>
        </p:txBody>
      </p:sp>
      <p:sp>
        <p:nvSpPr>
          <p:cNvPr id="9" name="TextBox 8"/>
          <p:cNvSpPr txBox="1"/>
          <p:nvPr/>
        </p:nvSpPr>
        <p:spPr>
          <a:xfrm>
            <a:off x="11657012" y="6324600"/>
            <a:ext cx="260931" cy="276999"/>
          </a:xfrm>
          <a:prstGeom prst="rect">
            <a:avLst/>
          </a:prstGeom>
          <a:noFill/>
          <a:ln>
            <a:solidFill>
              <a:schemeClr val="bg2"/>
            </a:solidFill>
          </a:ln>
        </p:spPr>
        <p:txBody>
          <a:bodyPr wrap="square" rtlCol="0" anchor="ctr" anchorCtr="1">
            <a:spAutoFit/>
          </a:bodyPr>
          <a:lstStyle/>
          <a:p>
            <a:r>
              <a:rPr lang="en-US" sz="1200">
                <a:latin typeface="Times New Roman" pitchFamily="18" charset="0"/>
                <a:cs typeface="Times New Roman" pitchFamily="18" charset="0"/>
              </a:rPr>
              <a:t>6</a:t>
            </a:r>
          </a:p>
        </p:txBody>
      </p:sp>
    </p:spTree>
    <p:extLst>
      <p:ext uri="{BB962C8B-B14F-4D97-AF65-F5344CB8AC3E}">
        <p14:creationId xmlns:p14="http://schemas.microsoft.com/office/powerpoint/2010/main" val="1637310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FD532B-8324-861F-ED93-92EB8E7DD42E}"/>
              </a:ext>
            </a:extLst>
          </p:cNvPr>
          <p:cNvSpPr>
            <a:spLocks noGrp="1"/>
          </p:cNvSpPr>
          <p:nvPr>
            <p:ph type="title"/>
          </p:nvPr>
        </p:nvSpPr>
        <p:spPr>
          <a:xfrm>
            <a:off x="1293812" y="609600"/>
            <a:ext cx="9448800" cy="914400"/>
          </a:xfrm>
        </p:spPr>
        <p:txBody>
          <a:bodyPr/>
          <a:lstStyle/>
          <a:p>
            <a:pPr algn="ctr"/>
            <a:r>
              <a:rPr lang="en-US" sz="2800" dirty="0">
                <a:latin typeface="Times New Roman" pitchFamily="18" charset="0"/>
                <a:cs typeface="Times New Roman" pitchFamily="18" charset="0"/>
              </a:rPr>
              <a:t>PROPOSED WORK MODULES</a:t>
            </a:r>
          </a:p>
        </p:txBody>
      </p:sp>
      <p:sp>
        <p:nvSpPr>
          <p:cNvPr id="3" name="Content Placeholder 2">
            <a:extLst>
              <a:ext uri="{FF2B5EF4-FFF2-40B4-BE49-F238E27FC236}">
                <a16:creationId xmlns:a16="http://schemas.microsoft.com/office/drawing/2014/main" id="{D4017B39-8948-407E-1D29-B290C2F201D1}"/>
              </a:ext>
            </a:extLst>
          </p:cNvPr>
          <p:cNvSpPr>
            <a:spLocks noGrp="1"/>
          </p:cNvSpPr>
          <p:nvPr>
            <p:ph idx="1"/>
          </p:nvPr>
        </p:nvSpPr>
        <p:spPr>
          <a:xfrm>
            <a:off x="1311274" y="1600200"/>
            <a:ext cx="10193338" cy="4648200"/>
          </a:xfrm>
        </p:spPr>
        <p:txBody>
          <a:bodyPr>
            <a:normAutofit/>
          </a:bodyPr>
          <a:lstStyle/>
          <a:p>
            <a:r>
              <a:rPr lang="en-US" sz="2400" dirty="0">
                <a:latin typeface="Times New Roman" pitchFamily="18" charset="0"/>
                <a:cs typeface="Times New Roman" pitchFamily="18" charset="0"/>
              </a:rPr>
              <a:t>Data Handling and Management</a:t>
            </a:r>
          </a:p>
          <a:p>
            <a:r>
              <a:rPr lang="en-US" sz="2400" dirty="0">
                <a:latin typeface="Times New Roman" pitchFamily="18" charset="0"/>
                <a:cs typeface="Times New Roman" pitchFamily="18" charset="0"/>
              </a:rPr>
              <a:t>Text Preprocessing and NLP</a:t>
            </a:r>
          </a:p>
          <a:p>
            <a:r>
              <a:rPr lang="en-US" sz="2400" dirty="0">
                <a:latin typeface="Times New Roman" pitchFamily="18" charset="0"/>
                <a:cs typeface="Times New Roman" pitchFamily="18" charset="0"/>
              </a:rPr>
              <a:t>Feature Engineering and Enhancement</a:t>
            </a:r>
          </a:p>
          <a:p>
            <a:r>
              <a:rPr lang="en-US" sz="2400" dirty="0">
                <a:latin typeface="Times New Roman" pitchFamily="18" charset="0"/>
                <a:cs typeface="Times New Roman" pitchFamily="18" charset="0"/>
              </a:rPr>
              <a:t>Machine Learning Pipeline</a:t>
            </a:r>
          </a:p>
          <a:p>
            <a:r>
              <a:rPr lang="en-US" sz="2400" dirty="0">
                <a:latin typeface="Times New Roman" pitchFamily="18" charset="0"/>
                <a:cs typeface="Times New Roman" pitchFamily="18" charset="0"/>
              </a:rPr>
              <a:t>Trend Forecasting and Prediction</a:t>
            </a:r>
          </a:p>
          <a:p>
            <a:r>
              <a:rPr lang="en-US" sz="2400" dirty="0">
                <a:latin typeface="Times New Roman" pitchFamily="18" charset="0"/>
                <a:cs typeface="Times New Roman" pitchFamily="18" charset="0"/>
              </a:rPr>
              <a:t>Visualization and Insights Generation</a:t>
            </a:r>
          </a:p>
        </p:txBody>
      </p:sp>
      <p:sp>
        <p:nvSpPr>
          <p:cNvPr id="10" name="TextBox 9"/>
          <p:cNvSpPr txBox="1"/>
          <p:nvPr/>
        </p:nvSpPr>
        <p:spPr>
          <a:xfrm>
            <a:off x="11580812" y="6324600"/>
            <a:ext cx="260931"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7</a:t>
            </a:r>
          </a:p>
        </p:txBody>
      </p:sp>
    </p:spTree>
    <p:extLst>
      <p:ext uri="{BB962C8B-B14F-4D97-AF65-F5344CB8AC3E}">
        <p14:creationId xmlns:p14="http://schemas.microsoft.com/office/powerpoint/2010/main" val="516895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93812" y="609600"/>
            <a:ext cx="9651692" cy="714233"/>
          </a:xfrm>
        </p:spPr>
        <p:txBody>
          <a:bodyPr anchor="t">
            <a:normAutofit/>
          </a:bodyPr>
          <a:lstStyle/>
          <a:p>
            <a:pPr algn="ctr"/>
            <a:r>
              <a:rPr lang="en-US" sz="2800" dirty="0">
                <a:latin typeface="Times New Roman" pitchFamily="18" charset="0"/>
                <a:cs typeface="Times New Roman" pitchFamily="18" charset="0"/>
              </a:rPr>
              <a:t>DATASET DESCRIPTION</a:t>
            </a:r>
          </a:p>
        </p:txBody>
      </p:sp>
      <p:sp>
        <p:nvSpPr>
          <p:cNvPr id="3" name="Content Placeholder 2"/>
          <p:cNvSpPr>
            <a:spLocks noGrp="1"/>
          </p:cNvSpPr>
          <p:nvPr>
            <p:ph idx="1"/>
          </p:nvPr>
        </p:nvSpPr>
        <p:spPr>
          <a:xfrm>
            <a:off x="750627" y="1617259"/>
            <a:ext cx="4517410" cy="3962400"/>
          </a:xfrm>
        </p:spPr>
        <p:txBody>
          <a:bodyPr vert="horz" lIns="91440" tIns="45720" rIns="91440" bIns="45720" rtlCol="0" anchor="t">
            <a:normAutofit/>
          </a:bodyPr>
          <a:lstStyle/>
          <a:p>
            <a:pPr>
              <a:buNone/>
            </a:pPr>
            <a:r>
              <a:rPr lang="en-US" sz="2400" b="1" dirty="0">
                <a:latin typeface="Times New Roman" pitchFamily="18" charset="0"/>
                <a:cs typeface="Times New Roman" pitchFamily="18" charset="0"/>
              </a:rPr>
              <a:t>Data Source &amp; Scope</a:t>
            </a:r>
          </a:p>
          <a:p>
            <a:pPr>
              <a:buNone/>
            </a:pP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dataset  (Data.csv)</a:t>
            </a:r>
          </a:p>
          <a:p>
            <a:pPr>
              <a:buNone/>
            </a:pPr>
            <a:r>
              <a:rPr lang="en-US" sz="2400" dirty="0">
                <a:latin typeface="Times New Roman" pitchFamily="18" charset="0"/>
                <a:cs typeface="Times New Roman" pitchFamily="18" charset="0"/>
              </a:rPr>
              <a:t>January - December 2023</a:t>
            </a:r>
          </a:p>
          <a:p>
            <a:pPr>
              <a:buNone/>
            </a:pPr>
            <a:r>
              <a:rPr lang="en-US" sz="2400" dirty="0">
                <a:latin typeface="Times New Roman" pitchFamily="18" charset="0"/>
                <a:cs typeface="Times New Roman" pitchFamily="18" charset="0"/>
              </a:rPr>
              <a:t>10,000+ social media posts</a:t>
            </a:r>
          </a:p>
          <a:p>
            <a:pPr>
              <a:buNone/>
            </a:pPr>
            <a:r>
              <a:rPr lang="en-US" sz="2400" dirty="0">
                <a:latin typeface="Times New Roman" pitchFamily="18" charset="0"/>
                <a:cs typeface="Times New Roman" pitchFamily="18" charset="0"/>
              </a:rPr>
              <a:t>Twitter, </a:t>
            </a:r>
            <a:r>
              <a:rPr lang="en-US" sz="2400" dirty="0" err="1">
                <a:latin typeface="Times New Roman" pitchFamily="18" charset="0"/>
                <a:cs typeface="Times New Roman" pitchFamily="18" charset="0"/>
              </a:rPr>
              <a:t>Facebook</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Instagram</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and LinkedIn</a:t>
            </a:r>
          </a:p>
          <a:p>
            <a:endParaRPr lang="en-US" sz="2000" dirty="0">
              <a:latin typeface="Times New Roman" pitchFamily="18" charset="0"/>
              <a:cs typeface="Times New Roman" pitchFamily="18" charset="0"/>
            </a:endParaRPr>
          </a:p>
        </p:txBody>
      </p:sp>
      <p:sp>
        <p:nvSpPr>
          <p:cNvPr id="9" name="TextBox 8"/>
          <p:cNvSpPr txBox="1"/>
          <p:nvPr/>
        </p:nvSpPr>
        <p:spPr>
          <a:xfrm>
            <a:off x="11580812" y="6400800"/>
            <a:ext cx="260931" cy="276999"/>
          </a:xfrm>
          <a:prstGeom prst="rect">
            <a:avLst/>
          </a:prstGeom>
          <a:noFill/>
          <a:ln>
            <a:solidFill>
              <a:schemeClr val="bg2"/>
            </a:solidFill>
          </a:ln>
        </p:spPr>
        <p:txBody>
          <a:bodyPr wrap="square" rtlCol="0" anchor="ctr" anchorCtr="1">
            <a:spAutoFit/>
          </a:bodyPr>
          <a:lstStyle/>
          <a:p>
            <a:r>
              <a:rPr lang="en-US" sz="1200">
                <a:latin typeface="Times New Roman" pitchFamily="18" charset="0"/>
                <a:cs typeface="Times New Roman" pitchFamily="18" charset="0"/>
              </a:rPr>
              <a:t>8</a:t>
            </a:r>
          </a:p>
        </p:txBody>
      </p:sp>
      <p:pic>
        <p:nvPicPr>
          <p:cNvPr id="6" name="Content Placeholder 5"/>
          <p:cNvPicPr>
            <a:picLocks noGrp="1"/>
          </p:cNvPicPr>
          <p:nvPr>
            <p:ph sz="quarter" idx="15"/>
          </p:nvPr>
        </p:nvPicPr>
        <p:blipFill>
          <a:blip r:embed="rId2" cstate="print"/>
          <a:srcRect/>
          <a:stretch>
            <a:fillRect/>
          </a:stretch>
        </p:blipFill>
        <p:spPr bwMode="auto">
          <a:xfrm>
            <a:off x="5322627" y="1651379"/>
            <a:ext cx="6414447" cy="3316406"/>
          </a:xfrm>
          <a:prstGeom prst="rect">
            <a:avLst/>
          </a:prstGeom>
          <a:noFill/>
          <a:ln w="9525">
            <a:noFill/>
            <a:miter lim="800000"/>
            <a:headEnd/>
            <a:tailEnd/>
          </a:ln>
        </p:spPr>
      </p:pic>
    </p:spTree>
    <p:extLst>
      <p:ext uri="{BB962C8B-B14F-4D97-AF65-F5344CB8AC3E}">
        <p14:creationId xmlns:p14="http://schemas.microsoft.com/office/powerpoint/2010/main" val="163731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FD532B-8324-861F-ED93-92EB8E7DD42E}"/>
              </a:ext>
            </a:extLst>
          </p:cNvPr>
          <p:cNvSpPr>
            <a:spLocks noGrp="1"/>
          </p:cNvSpPr>
          <p:nvPr>
            <p:ph type="title"/>
          </p:nvPr>
        </p:nvSpPr>
        <p:spPr>
          <a:xfrm>
            <a:off x="1075448" y="500418"/>
            <a:ext cx="10058400" cy="838200"/>
          </a:xfrm>
        </p:spPr>
        <p:txBody>
          <a:bodyPr/>
          <a:lstStyle/>
          <a:p>
            <a:pPr algn="ctr"/>
            <a:r>
              <a:rPr lang="en-US" sz="2800" dirty="0">
                <a:latin typeface="Times New Roman" pitchFamily="18" charset="0"/>
                <a:cs typeface="Times New Roman" pitchFamily="18" charset="0"/>
              </a:rPr>
              <a:t>PROPOSED ARCHITECTURE</a:t>
            </a:r>
          </a:p>
        </p:txBody>
      </p:sp>
      <p:sp>
        <p:nvSpPr>
          <p:cNvPr id="10" name="TextBox 9"/>
          <p:cNvSpPr txBox="1"/>
          <p:nvPr/>
        </p:nvSpPr>
        <p:spPr>
          <a:xfrm>
            <a:off x="11580812" y="6324600"/>
            <a:ext cx="260931" cy="276999"/>
          </a:xfrm>
          <a:prstGeom prst="rect">
            <a:avLst/>
          </a:prstGeom>
          <a:noFill/>
          <a:ln>
            <a:noFill/>
          </a:ln>
        </p:spPr>
        <p:txBody>
          <a:bodyPr wrap="square" rtlCol="0" anchor="ctr" anchorCtr="1">
            <a:spAutoFit/>
          </a:bodyPr>
          <a:lstStyle/>
          <a:p>
            <a:r>
              <a:rPr lang="en-US" sz="1200">
                <a:latin typeface="Times New Roman" pitchFamily="18" charset="0"/>
                <a:cs typeface="Times New Roman" pitchFamily="18" charset="0"/>
              </a:rPr>
              <a:t>9</a:t>
            </a:r>
          </a:p>
        </p:txBody>
      </p:sp>
      <p:pic>
        <p:nvPicPr>
          <p:cNvPr id="8" name="Content Placeholder 7" descr="graphviz.png"/>
          <p:cNvPicPr>
            <a:picLocks noGrp="1" noChangeAspect="1"/>
          </p:cNvPicPr>
          <p:nvPr>
            <p:ph idx="1"/>
          </p:nvPr>
        </p:nvPicPr>
        <p:blipFill>
          <a:blip r:embed="rId2" cstate="print"/>
          <a:srcRect l="-11085" t="-1705" r="-11085" b="-1705"/>
          <a:stretch>
            <a:fillRect/>
          </a:stretch>
        </p:blipFill>
        <p:spPr>
          <a:xfrm>
            <a:off x="3094705" y="997785"/>
            <a:ext cx="6202768" cy="5289040"/>
          </a:xfrm>
          <a:ln>
            <a:solidFill>
              <a:schemeClr val="tx1"/>
            </a:solidFill>
          </a:ln>
        </p:spPr>
      </p:pic>
      <p:sp>
        <p:nvSpPr>
          <p:cNvPr id="8193" name="Rectangle 1"/>
          <p:cNvSpPr>
            <a:spLocks noChangeArrowheads="1"/>
          </p:cNvSpPr>
          <p:nvPr/>
        </p:nvSpPr>
        <p:spPr bwMode="auto">
          <a:xfrm>
            <a:off x="4536068" y="6313479"/>
            <a:ext cx="3744487" cy="27699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ja-JP"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Fig 4.1: Architectural Representation of Proposed System</a:t>
            </a:r>
            <a:endParaRPr kumimoji="0" lang="en-US" altLang="ja-JP" sz="12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516895472"/>
      </p:ext>
    </p:extLst>
  </p:cSld>
  <p:clrMapOvr>
    <a:masterClrMapping/>
  </p:clrMapOvr>
</p:sld>
</file>

<file path=ppt/theme/theme1.xml><?xml version="1.0" encoding="utf-8"?>
<a:theme xmlns:a="http://schemas.openxmlformats.org/drawingml/2006/main" name="Custom">
  <a:themeElements>
    <a:clrScheme name="Custom 174">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E1EAED"/>
      </a:accent6>
      <a:hlink>
        <a:srgbClr val="9454C3"/>
      </a:hlink>
      <a:folHlink>
        <a:srgbClr val="3EBBF0"/>
      </a:folHlink>
    </a:clrScheme>
    <a:fontScheme name="Custom 30">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TM03460663_win32_LW_V6" id="{E98E9C9B-9291-4B47-BC4D-DAE7B5F9EC1B}" vid="{225AF68F-18F0-421B-8B78-1F33E1A33B6C}"/>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37B52A-9EC8-4B7A-85C4-31F7EAFE403D}">
  <ds:schemaRefs>
    <ds:schemaRef ds:uri="http://schemas.microsoft.com/sharepoint/v3/contenttype/forms"/>
  </ds:schemaRefs>
</ds:datastoreItem>
</file>

<file path=customXml/itemProps2.xml><?xml version="1.0" encoding="utf-8"?>
<ds:datastoreItem xmlns:ds="http://schemas.openxmlformats.org/officeDocument/2006/customXml" ds:itemID="{20C06458-EC9A-428C-9123-A760B9587A6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F050606-E255-48B6-AE23-CE03A589EB2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79</TotalTime>
  <Words>826</Words>
  <Application>Microsoft Office PowerPoint</Application>
  <PresentationFormat>Custom</PresentationFormat>
  <Paragraphs>139</Paragraphs>
  <Slides>14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Palatino Linotype</vt:lpstr>
      <vt:lpstr>Times New Roman</vt:lpstr>
      <vt:lpstr>Custom</vt:lpstr>
      <vt:lpstr>DEPARTMENT OF INFORMATION TECHNOLOGY UNIVERSITY COLLEGE OF ENGINEERING SCIENCE AND TECHNOLOGY</vt:lpstr>
      <vt:lpstr>PowerPoint Presentation</vt:lpstr>
      <vt:lpstr>INTRODUCTION</vt:lpstr>
      <vt:lpstr>LITERATURE SURVEY</vt:lpstr>
      <vt:lpstr>EXISTING WORK</vt:lpstr>
      <vt:lpstr>PROPOSED WORK</vt:lpstr>
      <vt:lpstr>PROPOSED WORK MODULES</vt:lpstr>
      <vt:lpstr>DATASET DESCRIPTION</vt:lpstr>
      <vt:lpstr>PROPOSED ARCHITECTURE</vt:lpstr>
      <vt:lpstr>PROPOSED ALGORITHMS</vt:lpstr>
      <vt:lpstr>EXPERIMENTAL RESULTS &amp; ANALYSIS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UNIVERSITY COLLEGE OF ENGINEERING SCIENCE AND TECHNOLOGY</dc:title>
  <dc:creator>SE019</dc:creator>
  <cp:lastModifiedBy>Geethanjali N</cp:lastModifiedBy>
  <cp:revision>11</cp:revision>
  <dcterms:created xsi:type="dcterms:W3CDTF">2023-08-29T05:27:38Z</dcterms:created>
  <dcterms:modified xsi:type="dcterms:W3CDTF">2025-07-19T16:17:53Z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y fmtid="{D5CDD505-2E9C-101B-9397-08002B2CF9AE}" pid="12" name="MediaServiceImageTags">
    <vt:lpwstr/>
  </property>
</Properties>
</file>