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66" r:id="rId5"/>
    <p:sldId id="350" r:id="rId6"/>
    <p:sldId id="351" r:id="rId7"/>
    <p:sldId id="352" r:id="rId8"/>
    <p:sldId id="362" r:id="rId9"/>
    <p:sldId id="368" r:id="rId10"/>
    <p:sldId id="353" r:id="rId11"/>
    <p:sldId id="367" r:id="rId12"/>
    <p:sldId id="369" r:id="rId13"/>
    <p:sldId id="354" r:id="rId14"/>
    <p:sldId id="363" r:id="rId15"/>
    <p:sldId id="370" r:id="rId16"/>
    <p:sldId id="355" r:id="rId17"/>
    <p:sldId id="356" r:id="rId18"/>
    <p:sldId id="364" r:id="rId19"/>
    <p:sldId id="371" r:id="rId20"/>
    <p:sldId id="357" r:id="rId21"/>
    <p:sldId id="365" r:id="rId22"/>
    <p:sldId id="372" r:id="rId23"/>
    <p:sldId id="358" r:id="rId24"/>
    <p:sldId id="3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A70D4-3A3D-F142-67F1-E637A46B98C3}" v="6" dt="2025-07-22T13:20:28.221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5374" autoAdjust="0"/>
  </p:normalViewPr>
  <p:slideViewPr>
    <p:cSldViewPr snapToGrid="0">
      <p:cViewPr>
        <p:scale>
          <a:sx n="80" d="100"/>
          <a:sy n="80" d="100"/>
        </p:scale>
        <p:origin x="-51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3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unika Kathi" userId="442bde409706e0ce" providerId="Windows Live" clId="Web-{C62A70D4-3A3D-F142-67F1-E637A46B98C3}"/>
    <pc:docChg chg="modSld">
      <pc:chgData name="Mounika Kathi" userId="442bde409706e0ce" providerId="Windows Live" clId="Web-{C62A70D4-3A3D-F142-67F1-E637A46B98C3}" dt="2025-07-22T13:20:28.221" v="4" actId="1076"/>
      <pc:docMkLst>
        <pc:docMk/>
      </pc:docMkLst>
      <pc:sldChg chg="modSp">
        <pc:chgData name="Mounika Kathi" userId="442bde409706e0ce" providerId="Windows Live" clId="Web-{C62A70D4-3A3D-F142-67F1-E637A46B98C3}" dt="2025-07-22T13:20:28.221" v="4" actId="1076"/>
        <pc:sldMkLst>
          <pc:docMk/>
          <pc:sldMk cId="3129636113" sldId="366"/>
        </pc:sldMkLst>
        <pc:spChg chg="mod">
          <ac:chgData name="Mounika Kathi" userId="442bde409706e0ce" providerId="Windows Live" clId="Web-{C62A70D4-3A3D-F142-67F1-E637A46B98C3}" dt="2025-07-22T13:20:28.221" v="4" actId="1076"/>
          <ac:spMkLst>
            <pc:docMk/>
            <pc:sldMk cId="3129636113" sldId="366"/>
            <ac:spMk id="8" creationId="{82DB14C8-9C1E-F8FC-C5FF-70C6DF830F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A1D659-9682-BE2B-7FE8-67902A1244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C9DD43-96CB-5A3C-DDAC-DDED88E718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D1BA-8333-4060-BE89-08083514E197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4C9BD9-497A-49AE-566B-AE7A53D6FC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ABFDD-E1A7-7283-43F9-290FFE047FB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83D930-11DD-4CC7-B456-986AFD28BE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94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1824D-16BB-6842-B177-66C991E75B96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B95E6C-1521-6645-A89B-0D424B85A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4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768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953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885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8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46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76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B95E6C-1521-6645-A89B-0D424B85A3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BED105B8-FA74-BFE4-E87B-952F8C9E1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180284">
            <a:off x="8925362" y="-797841"/>
            <a:ext cx="2185022" cy="40338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0CAB61-2CE4-1544-7C29-56035B106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67816" y="151458"/>
            <a:ext cx="4696585" cy="688354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F0F132-0A38-0910-9F59-FD05608FD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28728" y="4744937"/>
            <a:ext cx="1576388" cy="157276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0EB495D4-165D-1D97-941A-DF6328D17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3145265" y="-755509"/>
            <a:ext cx="3647766" cy="10430735"/>
          </a:xfrm>
          <a:custGeom>
            <a:avLst/>
            <a:gdLst>
              <a:gd name="connsiteX0" fmla="*/ 534203 w 3647766"/>
              <a:gd name="connsiteY0" fmla="*/ 534203 h 10430735"/>
              <a:gd name="connsiteX1" fmla="*/ 1823883 w 3647766"/>
              <a:gd name="connsiteY1" fmla="*/ 0 h 10430735"/>
              <a:gd name="connsiteX2" fmla="*/ 3647766 w 3647766"/>
              <a:gd name="connsiteY2" fmla="*/ 1823883 h 10430735"/>
              <a:gd name="connsiteX3" fmla="*/ 3647766 w 3647766"/>
              <a:gd name="connsiteY3" fmla="*/ 6782970 h 10430735"/>
              <a:gd name="connsiteX4" fmla="*/ 0 w 3647766"/>
              <a:gd name="connsiteY4" fmla="*/ 10430735 h 10430735"/>
              <a:gd name="connsiteX5" fmla="*/ 0 w 3647766"/>
              <a:gd name="connsiteY5" fmla="*/ 1823883 h 10430735"/>
              <a:gd name="connsiteX6" fmla="*/ 534203 w 3647766"/>
              <a:gd name="connsiteY6" fmla="*/ 534203 h 104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47766" h="10430735">
                <a:moveTo>
                  <a:pt x="534203" y="534203"/>
                </a:moveTo>
                <a:cubicBezTo>
                  <a:pt x="864261" y="204145"/>
                  <a:pt x="1320232" y="0"/>
                  <a:pt x="1823883" y="0"/>
                </a:cubicBezTo>
                <a:cubicBezTo>
                  <a:pt x="2831186" y="0"/>
                  <a:pt x="3647766" y="816580"/>
                  <a:pt x="3647766" y="1823883"/>
                </a:cubicBezTo>
                <a:lnTo>
                  <a:pt x="3647766" y="6782970"/>
                </a:lnTo>
                <a:lnTo>
                  <a:pt x="0" y="10430735"/>
                </a:lnTo>
                <a:lnTo>
                  <a:pt x="0" y="1823883"/>
                </a:lnTo>
                <a:cubicBezTo>
                  <a:pt x="0" y="1320232"/>
                  <a:pt x="204145" y="864261"/>
                  <a:pt x="534203" y="53420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EC3CAC6-583F-07D1-4F38-5C4AFAA6D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-226263" y="3580387"/>
            <a:ext cx="1576388" cy="3165770"/>
          </a:xfrm>
          <a:custGeom>
            <a:avLst/>
            <a:gdLst>
              <a:gd name="connsiteX0" fmla="*/ 230857 w 1576388"/>
              <a:gd name="connsiteY0" fmla="*/ 230857 h 3165770"/>
              <a:gd name="connsiteX1" fmla="*/ 788194 w 1576388"/>
              <a:gd name="connsiteY1" fmla="*/ 0 h 3165770"/>
              <a:gd name="connsiteX2" fmla="*/ 1576388 w 1576388"/>
              <a:gd name="connsiteY2" fmla="*/ 788194 h 3165770"/>
              <a:gd name="connsiteX3" fmla="*/ 1576388 w 1576388"/>
              <a:gd name="connsiteY3" fmla="*/ 3165770 h 3165770"/>
              <a:gd name="connsiteX4" fmla="*/ 0 w 1576388"/>
              <a:gd name="connsiteY4" fmla="*/ 1589383 h 3165770"/>
              <a:gd name="connsiteX5" fmla="*/ 0 w 1576388"/>
              <a:gd name="connsiteY5" fmla="*/ 788194 h 3165770"/>
              <a:gd name="connsiteX6" fmla="*/ 230857 w 1576388"/>
              <a:gd name="connsiteY6" fmla="*/ 230857 h 316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76388" h="3165770">
                <a:moveTo>
                  <a:pt x="230857" y="230857"/>
                </a:moveTo>
                <a:cubicBezTo>
                  <a:pt x="373492" y="88222"/>
                  <a:pt x="570540" y="0"/>
                  <a:pt x="788194" y="0"/>
                </a:cubicBezTo>
                <a:cubicBezTo>
                  <a:pt x="1223502" y="0"/>
                  <a:pt x="1576388" y="352886"/>
                  <a:pt x="1576388" y="788194"/>
                </a:cubicBezTo>
                <a:lnTo>
                  <a:pt x="1576388" y="3165770"/>
                </a:lnTo>
                <a:lnTo>
                  <a:pt x="0" y="1589383"/>
                </a:lnTo>
                <a:lnTo>
                  <a:pt x="0" y="788194"/>
                </a:lnTo>
                <a:cubicBezTo>
                  <a:pt x="0" y="570540"/>
                  <a:pt x="88222" y="373492"/>
                  <a:pt x="230857" y="230857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ounded Rectangle 15">
            <a:extLst>
              <a:ext uri="{FF2B5EF4-FFF2-40B4-BE49-F238E27FC236}">
                <a16:creationId xmlns:a16="http://schemas.microsoft.com/office/drawing/2014/main" id="{A8EE820E-E5BD-B48E-CD48-33690FF1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22835" y="315152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0286" y="1221103"/>
            <a:ext cx="5428878" cy="4415795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F678F28-657B-EB5D-2122-E904530003C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00366" y="1112107"/>
            <a:ext cx="4617720" cy="4617720"/>
          </a:xfrm>
          <a:prstGeom prst="ellipse">
            <a:avLst/>
          </a:prstGeom>
          <a:noFill/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88601" y="2138744"/>
            <a:ext cx="10009167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E1B4-D56F-A334-1150-6F7C080A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6C784-B849-5F60-F6DC-9FBFD28A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9665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">
            <a:extLst>
              <a:ext uri="{FF2B5EF4-FFF2-40B4-BE49-F238E27FC236}">
                <a16:creationId xmlns:a16="http://schemas.microsoft.com/office/drawing/2014/main" id="{6BC515DB-7B1C-3370-8F50-08B8416EB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697071" y="3830795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0D15194A-4B0C-6147-8FF2-BB4E50EC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2244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008052E-C579-D93A-9B03-CA08D7460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flipV="1">
            <a:off x="0" y="325"/>
            <a:ext cx="1869610" cy="4237825"/>
          </a:xfrm>
          <a:prstGeom prst="rect">
            <a:avLst/>
          </a:prstGeom>
        </p:spPr>
      </p:pic>
      <p:sp>
        <p:nvSpPr>
          <p:cNvPr id="16" name="Freeform 3">
            <a:extLst>
              <a:ext uri="{FF2B5EF4-FFF2-40B4-BE49-F238E27FC236}">
                <a16:creationId xmlns:a16="http://schemas.microsoft.com/office/drawing/2014/main" id="{F2EC93D7-B6B6-D315-CBAC-F2062C650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435134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605" y="1868489"/>
            <a:ext cx="5832907" cy="4415795"/>
          </a:xfrm>
        </p:spPr>
        <p:txBody>
          <a:bodyPr anchor="ctr">
            <a:normAutofit/>
          </a:bodyPr>
          <a:lstStyle>
            <a:lvl1pPr algn="l">
              <a:lnSpc>
                <a:spcPct val="90000"/>
              </a:lnSpc>
              <a:defRPr sz="5400" b="1" cap="all" baseline="0"/>
            </a:lvl1pPr>
          </a:lstStyle>
          <a:p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53CBB4-E97E-0645-ABD7-E16233BA05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80723" y="0"/>
            <a:ext cx="5406113" cy="4800932"/>
          </a:xfrm>
          <a:custGeom>
            <a:avLst/>
            <a:gdLst>
              <a:gd name="connsiteX0" fmla="*/ 4382284 w 5406113"/>
              <a:gd name="connsiteY0" fmla="*/ 910336 h 4800932"/>
              <a:gd name="connsiteX1" fmla="*/ 4955350 w 5406113"/>
              <a:gd name="connsiteY1" fmla="*/ 1902915 h 4800932"/>
              <a:gd name="connsiteX2" fmla="*/ 4913686 w 5406113"/>
              <a:gd name="connsiteY2" fmla="*/ 1907115 h 4800932"/>
              <a:gd name="connsiteX3" fmla="*/ 4273606 w 5406113"/>
              <a:gd name="connsiteY3" fmla="*/ 1267035 h 4800932"/>
              <a:gd name="connsiteX4" fmla="*/ 4323907 w 5406113"/>
              <a:gd name="connsiteY4" fmla="*/ 1017887 h 4800932"/>
              <a:gd name="connsiteX5" fmla="*/ 0 w 5406113"/>
              <a:gd name="connsiteY5" fmla="*/ 0 h 4800932"/>
              <a:gd name="connsiteX6" fmla="*/ 3856701 w 5406113"/>
              <a:gd name="connsiteY6" fmla="*/ 0 h 4800932"/>
              <a:gd name="connsiteX7" fmla="*/ 4345712 w 5406113"/>
              <a:gd name="connsiteY7" fmla="*/ 846991 h 4800932"/>
              <a:gd name="connsiteX8" fmla="*/ 4326054 w 5406113"/>
              <a:gd name="connsiteY8" fmla="*/ 870817 h 4800932"/>
              <a:gd name="connsiteX9" fmla="*/ 4205026 w 5406113"/>
              <a:gd name="connsiteY9" fmla="*/ 1267035 h 4800932"/>
              <a:gd name="connsiteX10" fmla="*/ 4913686 w 5406113"/>
              <a:gd name="connsiteY10" fmla="*/ 1975695 h 4800932"/>
              <a:gd name="connsiteX11" fmla="*/ 4992767 w 5406113"/>
              <a:gd name="connsiteY11" fmla="*/ 1967723 h 4800932"/>
              <a:gd name="connsiteX12" fmla="*/ 5182097 w 5406113"/>
              <a:gd name="connsiteY12" fmla="*/ 2295653 h 4800932"/>
              <a:gd name="connsiteX13" fmla="*/ 4570835 w 5406113"/>
              <a:gd name="connsiteY13" fmla="*/ 4576916 h 4800932"/>
              <a:gd name="connsiteX14" fmla="*/ 2289571 w 5406113"/>
              <a:gd name="connsiteY14" fmla="*/ 3965654 h 4800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06113" h="4800932">
                <a:moveTo>
                  <a:pt x="4382284" y="910336"/>
                </a:moveTo>
                <a:lnTo>
                  <a:pt x="4955350" y="1902915"/>
                </a:lnTo>
                <a:lnTo>
                  <a:pt x="4913686" y="1907115"/>
                </a:lnTo>
                <a:cubicBezTo>
                  <a:pt x="4560180" y="1907115"/>
                  <a:pt x="4273606" y="1620541"/>
                  <a:pt x="4273606" y="1267035"/>
                </a:cubicBezTo>
                <a:cubicBezTo>
                  <a:pt x="4273606" y="1178659"/>
                  <a:pt x="4291517" y="1094465"/>
                  <a:pt x="4323907" y="1017887"/>
                </a:cubicBezTo>
                <a:close/>
                <a:moveTo>
                  <a:pt x="0" y="0"/>
                </a:moveTo>
                <a:lnTo>
                  <a:pt x="3856701" y="0"/>
                </a:lnTo>
                <a:lnTo>
                  <a:pt x="4345712" y="846991"/>
                </a:lnTo>
                <a:lnTo>
                  <a:pt x="4326054" y="870817"/>
                </a:lnTo>
                <a:cubicBezTo>
                  <a:pt x="4249643" y="983919"/>
                  <a:pt x="4205026" y="1120267"/>
                  <a:pt x="4205026" y="1267035"/>
                </a:cubicBezTo>
                <a:cubicBezTo>
                  <a:pt x="4205026" y="1658417"/>
                  <a:pt x="4522304" y="1975695"/>
                  <a:pt x="4913686" y="1975695"/>
                </a:cubicBezTo>
                <a:lnTo>
                  <a:pt x="4992767" y="1967723"/>
                </a:lnTo>
                <a:lnTo>
                  <a:pt x="5182097" y="2295653"/>
                </a:lnTo>
                <a:cubicBezTo>
                  <a:pt x="5643255" y="3094402"/>
                  <a:pt x="5369584" y="4115758"/>
                  <a:pt x="4570835" y="4576916"/>
                </a:cubicBezTo>
                <a:cubicBezTo>
                  <a:pt x="3772085" y="5038074"/>
                  <a:pt x="2750729" y="4764403"/>
                  <a:pt x="2289571" y="396565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DB6AD51-A029-8ED4-DB6D-6563C25C9280}"/>
              </a:ext>
            </a:extLst>
          </p:cNvPr>
          <p:cNvSpPr/>
          <p:nvPr userDrawn="1"/>
        </p:nvSpPr>
        <p:spPr>
          <a:xfrm>
            <a:off x="9685749" y="558375"/>
            <a:ext cx="1417320" cy="1417320"/>
          </a:xfrm>
          <a:custGeom>
            <a:avLst/>
            <a:gdLst>
              <a:gd name="connsiteX0" fmla="*/ 708660 w 1417320"/>
              <a:gd name="connsiteY0" fmla="*/ 68580 h 1417320"/>
              <a:gd name="connsiteX1" fmla="*/ 68580 w 1417320"/>
              <a:gd name="connsiteY1" fmla="*/ 708660 h 1417320"/>
              <a:gd name="connsiteX2" fmla="*/ 708660 w 1417320"/>
              <a:gd name="connsiteY2" fmla="*/ 1348740 h 1417320"/>
              <a:gd name="connsiteX3" fmla="*/ 1348740 w 1417320"/>
              <a:gd name="connsiteY3" fmla="*/ 708660 h 1417320"/>
              <a:gd name="connsiteX4" fmla="*/ 708660 w 1417320"/>
              <a:gd name="connsiteY4" fmla="*/ 68580 h 1417320"/>
              <a:gd name="connsiteX5" fmla="*/ 708660 w 1417320"/>
              <a:gd name="connsiteY5" fmla="*/ 0 h 1417320"/>
              <a:gd name="connsiteX6" fmla="*/ 1417320 w 1417320"/>
              <a:gd name="connsiteY6" fmla="*/ 708660 h 1417320"/>
              <a:gd name="connsiteX7" fmla="*/ 708660 w 1417320"/>
              <a:gd name="connsiteY7" fmla="*/ 1417320 h 1417320"/>
              <a:gd name="connsiteX8" fmla="*/ 0 w 1417320"/>
              <a:gd name="connsiteY8" fmla="*/ 708660 h 1417320"/>
              <a:gd name="connsiteX9" fmla="*/ 708660 w 1417320"/>
              <a:gd name="connsiteY9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17320" h="1417320">
                <a:moveTo>
                  <a:pt x="708660" y="68580"/>
                </a:moveTo>
                <a:cubicBezTo>
                  <a:pt x="355154" y="68580"/>
                  <a:pt x="68580" y="355154"/>
                  <a:pt x="68580" y="708660"/>
                </a:cubicBezTo>
                <a:cubicBezTo>
                  <a:pt x="68580" y="1062166"/>
                  <a:pt x="355154" y="1348740"/>
                  <a:pt x="708660" y="1348740"/>
                </a:cubicBezTo>
                <a:cubicBezTo>
                  <a:pt x="1062166" y="1348740"/>
                  <a:pt x="1348740" y="1062166"/>
                  <a:pt x="1348740" y="708660"/>
                </a:cubicBezTo>
                <a:cubicBezTo>
                  <a:pt x="1348740" y="355154"/>
                  <a:pt x="1062166" y="68580"/>
                  <a:pt x="708660" y="68580"/>
                </a:cubicBezTo>
                <a:close/>
                <a:moveTo>
                  <a:pt x="708660" y="0"/>
                </a:moveTo>
                <a:cubicBezTo>
                  <a:pt x="1100042" y="0"/>
                  <a:pt x="1417320" y="317278"/>
                  <a:pt x="1417320" y="708660"/>
                </a:cubicBezTo>
                <a:cubicBezTo>
                  <a:pt x="1417320" y="1100042"/>
                  <a:pt x="1100042" y="1417320"/>
                  <a:pt x="708660" y="1417320"/>
                </a:cubicBezTo>
                <a:cubicBezTo>
                  <a:pt x="317278" y="1417320"/>
                  <a:pt x="0" y="1100042"/>
                  <a:pt x="0" y="708660"/>
                </a:cubicBezTo>
                <a:cubicBezTo>
                  <a:pt x="0" y="317278"/>
                  <a:pt x="317278" y="0"/>
                  <a:pt x="70866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2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40BB4C-6B8F-357F-ED6F-F587D1FE7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4734" y="2739009"/>
            <a:ext cx="5181600" cy="2524571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EC29CEAF-3197-2C9C-F10A-BC9C1D5E7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 flipV="1">
            <a:off x="4934806" y="4647063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990D998F-6A53-4D78-E05B-B6F861387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203067" y="591806"/>
            <a:ext cx="906031" cy="903950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89092" y="2208897"/>
            <a:ext cx="4714785" cy="3988349"/>
          </a:xfrm>
        </p:spPr>
        <p:txBody>
          <a:bodyPr>
            <a:normAutofit/>
          </a:bodyPr>
          <a:lstStyle>
            <a:lvl1pPr marL="512064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eriod"/>
              <a:defRPr sz="1800"/>
            </a:lvl1pPr>
            <a:lvl2pPr marL="8001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eriod"/>
              <a:defRPr sz="1600"/>
            </a:lvl2pPr>
            <a:lvl3pPr marL="12573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rabicParenR"/>
              <a:defRPr sz="1400"/>
            </a:lvl3pPr>
            <a:lvl4pPr marL="16002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alphaLcParenR"/>
              <a:defRPr sz="1200"/>
            </a:lvl4pPr>
            <a:lvl5pPr marL="2057400" indent="-512064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208897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65D73C-F16A-968B-391B-24CB7EEB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DC7A41-1D00-F1B1-08B5-F7E01122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635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E00F4D10-3ADA-D113-BD21-4AB95DE7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97" t="4055" b="11876"/>
          <a:stretch/>
        </p:blipFill>
        <p:spPr>
          <a:xfrm>
            <a:off x="0" y="-1"/>
            <a:ext cx="3103614" cy="6858001"/>
          </a:xfrm>
          <a:prstGeom prst="rect">
            <a:avLst/>
          </a:prstGeom>
        </p:spPr>
      </p:pic>
      <p:sp>
        <p:nvSpPr>
          <p:cNvPr id="4" name="Freeform 10">
            <a:extLst>
              <a:ext uri="{FF2B5EF4-FFF2-40B4-BE49-F238E27FC236}">
                <a16:creationId xmlns:a16="http://schemas.microsoft.com/office/drawing/2014/main" id="{BDBCB359-3984-96FE-AB0E-B34306907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10883" y="4918500"/>
            <a:ext cx="1681117" cy="1939500"/>
          </a:xfrm>
          <a:custGeom>
            <a:avLst/>
            <a:gdLst>
              <a:gd name="connsiteX0" fmla="*/ 788195 w 1681117"/>
              <a:gd name="connsiteY0" fmla="*/ 0 h 1939500"/>
              <a:gd name="connsiteX1" fmla="*/ 1345532 w 1681117"/>
              <a:gd name="connsiteY1" fmla="*/ 230856 h 1939500"/>
              <a:gd name="connsiteX2" fmla="*/ 1681117 w 1681117"/>
              <a:gd name="connsiteY2" fmla="*/ 566441 h 1939500"/>
              <a:gd name="connsiteX3" fmla="*/ 1681117 w 1681117"/>
              <a:gd name="connsiteY3" fmla="*/ 1939500 h 1939500"/>
              <a:gd name="connsiteX4" fmla="*/ 824828 w 1681117"/>
              <a:gd name="connsiteY4" fmla="*/ 1939500 h 1939500"/>
              <a:gd name="connsiteX5" fmla="*/ 230858 w 1681117"/>
              <a:gd name="connsiteY5" fmla="*/ 1345531 h 1939500"/>
              <a:gd name="connsiteX6" fmla="*/ 230858 w 1681117"/>
              <a:gd name="connsiteY6" fmla="*/ 230856 h 1939500"/>
              <a:gd name="connsiteX7" fmla="*/ 788195 w 1681117"/>
              <a:gd name="connsiteY7" fmla="*/ 0 h 193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1117" h="1939500">
                <a:moveTo>
                  <a:pt x="788195" y="0"/>
                </a:moveTo>
                <a:cubicBezTo>
                  <a:pt x="989911" y="0"/>
                  <a:pt x="1191628" y="76952"/>
                  <a:pt x="1345532" y="230856"/>
                </a:cubicBezTo>
                <a:lnTo>
                  <a:pt x="1681117" y="566441"/>
                </a:lnTo>
                <a:lnTo>
                  <a:pt x="1681117" y="1939500"/>
                </a:lnTo>
                <a:lnTo>
                  <a:pt x="824828" y="1939500"/>
                </a:lnTo>
                <a:lnTo>
                  <a:pt x="230858" y="1345531"/>
                </a:lnTo>
                <a:cubicBezTo>
                  <a:pt x="-76952" y="1037722"/>
                  <a:pt x="-76952" y="538666"/>
                  <a:pt x="230858" y="230856"/>
                </a:cubicBezTo>
                <a:cubicBezTo>
                  <a:pt x="384763" y="76952"/>
                  <a:pt x="586479" y="0"/>
                  <a:pt x="78819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E68A3D6-C483-F214-27BA-8B35BF732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19850" y="3462203"/>
            <a:ext cx="5975159" cy="3395799"/>
          </a:xfrm>
          <a:custGeom>
            <a:avLst/>
            <a:gdLst>
              <a:gd name="connsiteX0" fmla="*/ 1823885 w 5975159"/>
              <a:gd name="connsiteY0" fmla="*/ 0 h 3395799"/>
              <a:gd name="connsiteX1" fmla="*/ 3113564 w 5975159"/>
              <a:gd name="connsiteY1" fmla="*/ 534203 h 3395799"/>
              <a:gd name="connsiteX2" fmla="*/ 5975159 w 5975159"/>
              <a:gd name="connsiteY2" fmla="*/ 3395799 h 3395799"/>
              <a:gd name="connsiteX3" fmla="*/ 816439 w 5975159"/>
              <a:gd name="connsiteY3" fmla="*/ 3395799 h 3395799"/>
              <a:gd name="connsiteX4" fmla="*/ 534204 w 5975159"/>
              <a:gd name="connsiteY4" fmla="*/ 3113564 h 3395799"/>
              <a:gd name="connsiteX5" fmla="*/ 534204 w 5975159"/>
              <a:gd name="connsiteY5" fmla="*/ 534203 h 3395799"/>
              <a:gd name="connsiteX6" fmla="*/ 1823885 w 5975159"/>
              <a:gd name="connsiteY6" fmla="*/ 0 h 339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75159" h="3395799">
                <a:moveTo>
                  <a:pt x="1823885" y="0"/>
                </a:moveTo>
                <a:cubicBezTo>
                  <a:pt x="2290657" y="0"/>
                  <a:pt x="2757429" y="178068"/>
                  <a:pt x="3113564" y="534203"/>
                </a:cubicBezTo>
                <a:lnTo>
                  <a:pt x="5975159" y="3395799"/>
                </a:lnTo>
                <a:lnTo>
                  <a:pt x="816439" y="3395799"/>
                </a:lnTo>
                <a:lnTo>
                  <a:pt x="534204" y="3113564"/>
                </a:lnTo>
                <a:cubicBezTo>
                  <a:pt x="-178067" y="2401293"/>
                  <a:pt x="-178067" y="1246475"/>
                  <a:pt x="534204" y="534203"/>
                </a:cubicBezTo>
                <a:cubicBezTo>
                  <a:pt x="890340" y="178068"/>
                  <a:pt x="1357112" y="0"/>
                  <a:pt x="182388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E2FBD89-DA8F-ADF1-13DC-2B2C87C3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177" b="21401"/>
          <a:stretch/>
        </p:blipFill>
        <p:spPr>
          <a:xfrm rot="16200000" flipH="1">
            <a:off x="9138285" y="-1184108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024" y="422771"/>
            <a:ext cx="4874773" cy="368503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DC8F6DBF-00CE-377D-5D93-8039CDB5B3A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58680" y="888652"/>
            <a:ext cx="4846320" cy="4846320"/>
          </a:xfrm>
          <a:custGeom>
            <a:avLst/>
            <a:gdLst>
              <a:gd name="connsiteX0" fmla="*/ 3465617 w 4846320"/>
              <a:gd name="connsiteY0" fmla="*/ 238237 h 4846320"/>
              <a:gd name="connsiteX1" fmla="*/ 3578182 w 4846320"/>
              <a:gd name="connsiteY1" fmla="*/ 292463 h 4846320"/>
              <a:gd name="connsiteX2" fmla="*/ 4655896 w 4846320"/>
              <a:gd name="connsiteY2" fmla="*/ 1479957 h 4846320"/>
              <a:gd name="connsiteX3" fmla="*/ 4705729 w 4846320"/>
              <a:gd name="connsiteY3" fmla="*/ 1616111 h 4846320"/>
              <a:gd name="connsiteX4" fmla="*/ 4661850 w 4846320"/>
              <a:gd name="connsiteY4" fmla="*/ 1627271 h 4846320"/>
              <a:gd name="connsiteX5" fmla="*/ 4449615 w 4846320"/>
              <a:gd name="connsiteY5" fmla="*/ 1648434 h 4846320"/>
              <a:gd name="connsiteX6" fmla="*/ 3396523 w 4846320"/>
              <a:gd name="connsiteY6" fmla="*/ 606773 h 4846320"/>
              <a:gd name="connsiteX7" fmla="*/ 3443868 w 4846320"/>
              <a:gd name="connsiteY7" fmla="*/ 297015 h 4846320"/>
              <a:gd name="connsiteX8" fmla="*/ 2423160 w 4846320"/>
              <a:gd name="connsiteY8" fmla="*/ 0 h 4846320"/>
              <a:gd name="connsiteX9" fmla="*/ 3366363 w 4846320"/>
              <a:gd name="connsiteY9" fmla="*/ 190424 h 4846320"/>
              <a:gd name="connsiteX10" fmla="*/ 3392938 w 4846320"/>
              <a:gd name="connsiteY10" fmla="*/ 203226 h 4846320"/>
              <a:gd name="connsiteX11" fmla="*/ 3367099 w 4846320"/>
              <a:gd name="connsiteY11" fmla="*/ 273111 h 4846320"/>
              <a:gd name="connsiteX12" fmla="*/ 3316140 w 4846320"/>
              <a:gd name="connsiteY12" fmla="*/ 606773 h 4846320"/>
              <a:gd name="connsiteX13" fmla="*/ 4449615 w 4846320"/>
              <a:gd name="connsiteY13" fmla="*/ 1728818 h 4846320"/>
              <a:gd name="connsiteX14" fmla="*/ 4678050 w 4846320"/>
              <a:gd name="connsiteY14" fmla="*/ 1706022 h 4846320"/>
              <a:gd name="connsiteX15" fmla="*/ 4733474 w 4846320"/>
              <a:gd name="connsiteY15" fmla="*/ 1691915 h 4846320"/>
              <a:gd name="connsiteX16" fmla="*/ 4737380 w 4846320"/>
              <a:gd name="connsiteY16" fmla="*/ 1702587 h 4846320"/>
              <a:gd name="connsiteX17" fmla="*/ 4846320 w 4846320"/>
              <a:gd name="connsiteY17" fmla="*/ 2423160 h 4846320"/>
              <a:gd name="connsiteX18" fmla="*/ 2423160 w 4846320"/>
              <a:gd name="connsiteY18" fmla="*/ 4846320 h 4846320"/>
              <a:gd name="connsiteX19" fmla="*/ 0 w 4846320"/>
              <a:gd name="connsiteY19" fmla="*/ 2423160 h 4846320"/>
              <a:gd name="connsiteX20" fmla="*/ 2423160 w 4846320"/>
              <a:gd name="connsiteY20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46320" h="4846320">
                <a:moveTo>
                  <a:pt x="3465617" y="238237"/>
                </a:moveTo>
                <a:lnTo>
                  <a:pt x="3578182" y="292463"/>
                </a:lnTo>
                <a:cubicBezTo>
                  <a:pt x="4058866" y="553586"/>
                  <a:pt x="4441314" y="972627"/>
                  <a:pt x="4655896" y="1479957"/>
                </a:cubicBezTo>
                <a:lnTo>
                  <a:pt x="4705729" y="1616111"/>
                </a:lnTo>
                <a:lnTo>
                  <a:pt x="4661850" y="1627271"/>
                </a:lnTo>
                <a:cubicBezTo>
                  <a:pt x="4593296" y="1641147"/>
                  <a:pt x="4522316" y="1648434"/>
                  <a:pt x="4449615" y="1648434"/>
                </a:cubicBezTo>
                <a:cubicBezTo>
                  <a:pt x="3868008" y="1648434"/>
                  <a:pt x="3396523" y="1182066"/>
                  <a:pt x="3396523" y="606773"/>
                </a:cubicBezTo>
                <a:cubicBezTo>
                  <a:pt x="3396523" y="498906"/>
                  <a:pt x="3413099" y="394868"/>
                  <a:pt x="3443868" y="297015"/>
                </a:cubicBezTo>
                <a:close/>
                <a:moveTo>
                  <a:pt x="2423160" y="0"/>
                </a:moveTo>
                <a:cubicBezTo>
                  <a:pt x="2757729" y="0"/>
                  <a:pt x="3076460" y="67805"/>
                  <a:pt x="3366363" y="190424"/>
                </a:cubicBezTo>
                <a:lnTo>
                  <a:pt x="3392938" y="203226"/>
                </a:lnTo>
                <a:lnTo>
                  <a:pt x="3367099" y="273111"/>
                </a:lnTo>
                <a:cubicBezTo>
                  <a:pt x="3333981" y="378515"/>
                  <a:pt x="3316140" y="490582"/>
                  <a:pt x="3316140" y="606773"/>
                </a:cubicBezTo>
                <a:cubicBezTo>
                  <a:pt x="3316140" y="1226461"/>
                  <a:pt x="3823614" y="1728818"/>
                  <a:pt x="4449615" y="1728818"/>
                </a:cubicBezTo>
                <a:cubicBezTo>
                  <a:pt x="4527865" y="1728818"/>
                  <a:pt x="4604263" y="1720969"/>
                  <a:pt x="4678050" y="1706022"/>
                </a:cubicBezTo>
                <a:lnTo>
                  <a:pt x="4733474" y="1691915"/>
                </a:lnTo>
                <a:lnTo>
                  <a:pt x="4737380" y="1702587"/>
                </a:lnTo>
                <a:cubicBezTo>
                  <a:pt x="4808180" y="1930216"/>
                  <a:pt x="4846320" y="2172234"/>
                  <a:pt x="4846320" y="2423160"/>
                </a:cubicBezTo>
                <a:cubicBezTo>
                  <a:pt x="4846320" y="3761434"/>
                  <a:pt x="3761434" y="4846320"/>
                  <a:pt x="2423160" y="4846320"/>
                </a:cubicBezTo>
                <a:cubicBezTo>
                  <a:pt x="1084886" y="4846320"/>
                  <a:pt x="0" y="3761434"/>
                  <a:pt x="0" y="2423160"/>
                </a:cubicBezTo>
                <a:cubicBezTo>
                  <a:pt x="0" y="1084886"/>
                  <a:pt x="1084886" y="0"/>
                  <a:pt x="2423160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66025" y="4204801"/>
            <a:ext cx="4889044" cy="2230428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>
                <a:solidFill>
                  <a:schemeClr val="accent6">
                    <a:lumMod val="50000"/>
                  </a:schemeClr>
                </a:solidFill>
              </a:defRPr>
            </a:lvl1pPr>
            <a:lvl2pPr marL="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2pPr>
            <a:lvl3pPr marL="914400" indent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B2F8D782-06EC-940C-F17F-0CED2CF68886}"/>
              </a:ext>
            </a:extLst>
          </p:cNvPr>
          <p:cNvSpPr/>
          <p:nvPr userDrawn="1"/>
        </p:nvSpPr>
        <p:spPr>
          <a:xfrm>
            <a:off x="4274820" y="373380"/>
            <a:ext cx="2266950" cy="2244089"/>
          </a:xfrm>
          <a:prstGeom prst="donut">
            <a:avLst>
              <a:gd name="adj" fmla="val 358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2E7812-2B15-FAFC-B703-798C9302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DCB7C6-FF8A-F130-CFBB-79DEA452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250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C44D7-9AAD-F106-CAD2-04794BDF76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369F-CCA5-249D-9978-6BEE7F7AA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BFC298-BCBF-9536-D950-DEB35893F3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FBDF3-67E1-9C77-E43E-2F80B364EE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CC860-7AD2-181E-8740-F1A23EEF8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1533" y="4056446"/>
            <a:ext cx="2496416" cy="2490682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281C8DE-1CE0-D1C2-FDF9-18B9C3D69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F2CFC212-BD96-550A-AC95-A514C6417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2510" y="4485800"/>
            <a:ext cx="1387442" cy="138425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F99AEEAC-FF4A-0E33-26A8-2D963A6B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2900" y="3712319"/>
            <a:ext cx="3059474" cy="3145681"/>
          </a:xfrm>
          <a:custGeom>
            <a:avLst/>
            <a:gdLst>
              <a:gd name="connsiteX0" fmla="*/ 2216294 w 3059474"/>
              <a:gd name="connsiteY0" fmla="*/ 1963 h 3145681"/>
              <a:gd name="connsiteX1" fmla="*/ 2665245 w 3059474"/>
              <a:gd name="connsiteY1" fmla="*/ 105730 h 3145681"/>
              <a:gd name="connsiteX2" fmla="*/ 2953745 w 3059474"/>
              <a:gd name="connsiteY2" fmla="*/ 1182423 h 3145681"/>
              <a:gd name="connsiteX3" fmla="*/ 1820257 w 3059474"/>
              <a:gd name="connsiteY3" fmla="*/ 3145681 h 3145681"/>
              <a:gd name="connsiteX4" fmla="*/ 0 w 3059474"/>
              <a:gd name="connsiteY4" fmla="*/ 3145681 h 3145681"/>
              <a:gd name="connsiteX5" fmla="*/ 1588552 w 3059474"/>
              <a:gd name="connsiteY5" fmla="*/ 394229 h 3145681"/>
              <a:gd name="connsiteX6" fmla="*/ 2216294 w 3059474"/>
              <a:gd name="connsiteY6" fmla="*/ 1963 h 3145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9474" h="3145681">
                <a:moveTo>
                  <a:pt x="2216294" y="1963"/>
                </a:moveTo>
                <a:cubicBezTo>
                  <a:pt x="2367730" y="-8739"/>
                  <a:pt x="2523875" y="24110"/>
                  <a:pt x="2665245" y="105730"/>
                </a:cubicBezTo>
                <a:cubicBezTo>
                  <a:pt x="3042233" y="323384"/>
                  <a:pt x="3171399" y="805435"/>
                  <a:pt x="2953745" y="1182423"/>
                </a:cubicBezTo>
                <a:lnTo>
                  <a:pt x="1820257" y="3145681"/>
                </a:lnTo>
                <a:lnTo>
                  <a:pt x="0" y="3145681"/>
                </a:lnTo>
                <a:lnTo>
                  <a:pt x="1588552" y="394229"/>
                </a:lnTo>
                <a:cubicBezTo>
                  <a:pt x="1724586" y="158612"/>
                  <a:pt x="1963900" y="19800"/>
                  <a:pt x="2216294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3512" y="34509"/>
            <a:ext cx="4042719" cy="2771343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3600" b="1" cap="all" baseline="0"/>
            </a:lvl1pPr>
          </a:lstStyle>
          <a:p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97632CB-D12B-61D5-AE6C-29B888CF518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21742" y="0"/>
            <a:ext cx="5455978" cy="4833388"/>
          </a:xfrm>
          <a:custGeom>
            <a:avLst/>
            <a:gdLst>
              <a:gd name="connsiteX0" fmla="*/ 5053562 w 5455978"/>
              <a:gd name="connsiteY0" fmla="*/ 697005 h 4833388"/>
              <a:gd name="connsiteX1" fmla="*/ 4555554 w 5455978"/>
              <a:gd name="connsiteY1" fmla="*/ 1559581 h 4833388"/>
              <a:gd name="connsiteX2" fmla="*/ 4520518 w 5455978"/>
              <a:gd name="connsiteY2" fmla="*/ 1446747 h 4833388"/>
              <a:gd name="connsiteX3" fmla="*/ 4507691 w 5455978"/>
              <a:gd name="connsiteY3" fmla="*/ 1319547 h 4833388"/>
              <a:gd name="connsiteX4" fmla="*/ 5011792 w 5455978"/>
              <a:gd name="connsiteY4" fmla="*/ 701215 h 4833388"/>
              <a:gd name="connsiteX5" fmla="*/ 1553707 w 5455978"/>
              <a:gd name="connsiteY5" fmla="*/ 0 h 4833388"/>
              <a:gd name="connsiteX6" fmla="*/ 5455978 w 5455978"/>
              <a:gd name="connsiteY6" fmla="*/ 0 h 4833388"/>
              <a:gd name="connsiteX7" fmla="*/ 5100963 w 5455978"/>
              <a:gd name="connsiteY7" fmla="*/ 614906 h 4833388"/>
              <a:gd name="connsiteX8" fmla="*/ 4996209 w 5455978"/>
              <a:gd name="connsiteY8" fmla="*/ 625463 h 4833388"/>
              <a:gd name="connsiteX9" fmla="*/ 4430368 w 5455978"/>
              <a:gd name="connsiteY9" fmla="*/ 1319547 h 4833388"/>
              <a:gd name="connsiteX10" fmla="*/ 4486058 w 5455978"/>
              <a:gd name="connsiteY10" fmla="*/ 1595319 h 4833388"/>
              <a:gd name="connsiteX11" fmla="*/ 4509739 w 5455978"/>
              <a:gd name="connsiteY11" fmla="*/ 1638936 h 4833388"/>
              <a:gd name="connsiteX12" fmla="*/ 3153367 w 5455978"/>
              <a:gd name="connsiteY12" fmla="*/ 3988240 h 4833388"/>
              <a:gd name="connsiteX13" fmla="*/ 845150 w 5455978"/>
              <a:gd name="connsiteY13" fmla="*/ 4606725 h 4833388"/>
              <a:gd name="connsiteX14" fmla="*/ 226664 w 5455978"/>
              <a:gd name="connsiteY14" fmla="*/ 2298507 h 4833388"/>
              <a:gd name="connsiteX15" fmla="*/ 329235 w 5455978"/>
              <a:gd name="connsiteY15" fmla="*/ 2120849 h 4833388"/>
              <a:gd name="connsiteX16" fmla="*/ 371252 w 5455978"/>
              <a:gd name="connsiteY16" fmla="*/ 2229458 h 4833388"/>
              <a:gd name="connsiteX17" fmla="*/ 559552 w 5455978"/>
              <a:gd name="connsiteY17" fmla="*/ 2626762 h 4833388"/>
              <a:gd name="connsiteX18" fmla="*/ 957839 w 5455978"/>
              <a:gd name="connsiteY18" fmla="*/ 2993841 h 4833388"/>
              <a:gd name="connsiteX19" fmla="*/ 995878 w 5455978"/>
              <a:gd name="connsiteY19" fmla="*/ 3008734 h 4833388"/>
              <a:gd name="connsiteX20" fmla="*/ 1019279 w 5455978"/>
              <a:gd name="connsiteY20" fmla="*/ 2937771 h 4833388"/>
              <a:gd name="connsiteX21" fmla="*/ 626913 w 5455978"/>
              <a:gd name="connsiteY21" fmla="*/ 1958089 h 4833388"/>
              <a:gd name="connsiteX22" fmla="*/ 521718 w 5455978"/>
              <a:gd name="connsiteY22" fmla="*/ 1853095 h 4833388"/>
              <a:gd name="connsiteX23" fmla="*/ 497773 w 5455978"/>
              <a:gd name="connsiteY23" fmla="*/ 1828933 h 4833388"/>
              <a:gd name="connsiteX24" fmla="*/ 723060 w 5455978"/>
              <a:gd name="connsiteY24" fmla="*/ 1438724 h 4833388"/>
              <a:gd name="connsiteX25" fmla="*/ 730945 w 5455978"/>
              <a:gd name="connsiteY25" fmla="*/ 1446043 h 4833388"/>
              <a:gd name="connsiteX26" fmla="*/ 813264 w 5455978"/>
              <a:gd name="connsiteY26" fmla="*/ 1496390 h 4833388"/>
              <a:gd name="connsiteX27" fmla="*/ 1064353 w 5455978"/>
              <a:gd name="connsiteY27" fmla="*/ 1518729 h 4833388"/>
              <a:gd name="connsiteX28" fmla="*/ 1103267 w 5455978"/>
              <a:gd name="connsiteY28" fmla="*/ 1237288 h 4833388"/>
              <a:gd name="connsiteX29" fmla="*/ 985448 w 5455978"/>
              <a:gd name="connsiteY29" fmla="*/ 1135252 h 4833388"/>
              <a:gd name="connsiteX30" fmla="*/ 915960 w 5455978"/>
              <a:gd name="connsiteY30" fmla="*/ 1104611 h 4833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55978" h="4833388">
                <a:moveTo>
                  <a:pt x="5053562" y="697005"/>
                </a:moveTo>
                <a:lnTo>
                  <a:pt x="4555554" y="1559581"/>
                </a:lnTo>
                <a:lnTo>
                  <a:pt x="4520518" y="1446747"/>
                </a:lnTo>
                <a:cubicBezTo>
                  <a:pt x="4512108" y="1405660"/>
                  <a:pt x="4507691" y="1363119"/>
                  <a:pt x="4507691" y="1319547"/>
                </a:cubicBezTo>
                <a:cubicBezTo>
                  <a:pt x="4507691" y="1014542"/>
                  <a:pt x="4724102" y="760068"/>
                  <a:pt x="5011792" y="701215"/>
                </a:cubicBezTo>
                <a:close/>
                <a:moveTo>
                  <a:pt x="1553707" y="0"/>
                </a:moveTo>
                <a:lnTo>
                  <a:pt x="5455978" y="0"/>
                </a:lnTo>
                <a:lnTo>
                  <a:pt x="5100963" y="614906"/>
                </a:lnTo>
                <a:lnTo>
                  <a:pt x="4996209" y="625463"/>
                </a:lnTo>
                <a:cubicBezTo>
                  <a:pt x="4673284" y="691526"/>
                  <a:pt x="4430368" y="977175"/>
                  <a:pt x="4430368" y="1319547"/>
                </a:cubicBezTo>
                <a:cubicBezTo>
                  <a:pt x="4430368" y="1417368"/>
                  <a:pt x="4450198" y="1510558"/>
                  <a:pt x="4486058" y="1595319"/>
                </a:cubicBezTo>
                <a:lnTo>
                  <a:pt x="4509739" y="1638936"/>
                </a:lnTo>
                <a:lnTo>
                  <a:pt x="3153367" y="3988240"/>
                </a:lnTo>
                <a:cubicBezTo>
                  <a:pt x="2686760" y="4796427"/>
                  <a:pt x="1653336" y="5073332"/>
                  <a:pt x="845150" y="4606725"/>
                </a:cubicBezTo>
                <a:cubicBezTo>
                  <a:pt x="36963" y="4140118"/>
                  <a:pt x="-239943" y="3106694"/>
                  <a:pt x="226664" y="2298507"/>
                </a:cubicBezTo>
                <a:lnTo>
                  <a:pt x="329235" y="2120849"/>
                </a:lnTo>
                <a:lnTo>
                  <a:pt x="371252" y="2229458"/>
                </a:lnTo>
                <a:cubicBezTo>
                  <a:pt x="422650" y="2367223"/>
                  <a:pt x="474920" y="2506739"/>
                  <a:pt x="559552" y="2626762"/>
                </a:cubicBezTo>
                <a:cubicBezTo>
                  <a:pt x="664100" y="2775040"/>
                  <a:pt x="812390" y="2885864"/>
                  <a:pt x="957839" y="2993841"/>
                </a:cubicBezTo>
                <a:cubicBezTo>
                  <a:pt x="968982" y="3002164"/>
                  <a:pt x="982113" y="3010924"/>
                  <a:pt x="995878" y="3008734"/>
                </a:cubicBezTo>
                <a:cubicBezTo>
                  <a:pt x="1023452" y="3004135"/>
                  <a:pt x="1024981" y="2965150"/>
                  <a:pt x="1019279" y="2937771"/>
                </a:cubicBezTo>
                <a:cubicBezTo>
                  <a:pt x="947330" y="2588870"/>
                  <a:pt x="866401" y="2221571"/>
                  <a:pt x="626913" y="1958089"/>
                </a:cubicBezTo>
                <a:cubicBezTo>
                  <a:pt x="593561" y="1921403"/>
                  <a:pt x="557585" y="1887290"/>
                  <a:pt x="521718" y="1853095"/>
                </a:cubicBezTo>
                <a:lnTo>
                  <a:pt x="497773" y="1828933"/>
                </a:lnTo>
                <a:lnTo>
                  <a:pt x="723060" y="1438724"/>
                </a:lnTo>
                <a:lnTo>
                  <a:pt x="730945" y="1446043"/>
                </a:lnTo>
                <a:cubicBezTo>
                  <a:pt x="756833" y="1465071"/>
                  <a:pt x="784718" y="1481607"/>
                  <a:pt x="813264" y="1496390"/>
                </a:cubicBezTo>
                <a:cubicBezTo>
                  <a:pt x="891352" y="1536689"/>
                  <a:pt x="988887" y="1563849"/>
                  <a:pt x="1064353" y="1518729"/>
                </a:cubicBezTo>
                <a:cubicBezTo>
                  <a:pt x="1155333" y="1464192"/>
                  <a:pt x="1162980" y="1324896"/>
                  <a:pt x="1103267" y="1237288"/>
                </a:cubicBezTo>
                <a:cubicBezTo>
                  <a:pt x="1073421" y="1193484"/>
                  <a:pt x="1032143" y="1160466"/>
                  <a:pt x="985448" y="1135252"/>
                </a:cubicBezTo>
                <a:lnTo>
                  <a:pt x="915960" y="1104611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73E1CDE-B1E9-C63B-80D3-45CB15FC267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43512" y="2907616"/>
            <a:ext cx="4042719" cy="3216688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BB9B4C44-DD5A-5344-2D5C-F08BAC8BD011}"/>
              </a:ext>
            </a:extLst>
          </p:cNvPr>
          <p:cNvSpPr/>
          <p:nvPr userDrawn="1"/>
        </p:nvSpPr>
        <p:spPr>
          <a:xfrm>
            <a:off x="5452110" y="613411"/>
            <a:ext cx="1417320" cy="1416956"/>
          </a:xfrm>
          <a:prstGeom prst="donut">
            <a:avLst>
              <a:gd name="adj" fmla="val 545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486F694-E877-CFAD-29E0-B4E6CBEFF61F}"/>
              </a:ext>
            </a:extLst>
          </p:cNvPr>
          <p:cNvSpPr/>
          <p:nvPr userDrawn="1"/>
        </p:nvSpPr>
        <p:spPr>
          <a:xfrm rot="10800000" flipH="1">
            <a:off x="0" y="0"/>
            <a:ext cx="2163417" cy="3009075"/>
          </a:xfrm>
          <a:custGeom>
            <a:avLst/>
            <a:gdLst>
              <a:gd name="connsiteX0" fmla="*/ 1493017 w 2163417"/>
              <a:gd name="connsiteY0" fmla="*/ 3009075 h 3009075"/>
              <a:gd name="connsiteX1" fmla="*/ 1872777 w 2163417"/>
              <a:gd name="connsiteY1" fmla="*/ 3009075 h 3009075"/>
              <a:gd name="connsiteX2" fmla="*/ 1913900 w 2163417"/>
              <a:gd name="connsiteY2" fmla="*/ 2952775 h 3009075"/>
              <a:gd name="connsiteX3" fmla="*/ 2084325 w 2163417"/>
              <a:gd name="connsiteY3" fmla="*/ 2522160 h 3009075"/>
              <a:gd name="connsiteX4" fmla="*/ 1761963 w 2163417"/>
              <a:gd name="connsiteY4" fmla="*/ 2620279 h 3009075"/>
              <a:gd name="connsiteX5" fmla="*/ 1555926 w 2163417"/>
              <a:gd name="connsiteY5" fmla="*/ 2902372 h 3009075"/>
              <a:gd name="connsiteX6" fmla="*/ 834010 w 2163417"/>
              <a:gd name="connsiteY6" fmla="*/ 3009075 h 3009075"/>
              <a:gd name="connsiteX7" fmla="*/ 948009 w 2163417"/>
              <a:gd name="connsiteY7" fmla="*/ 3009075 h 3009075"/>
              <a:gd name="connsiteX8" fmla="*/ 989692 w 2163417"/>
              <a:gd name="connsiteY8" fmla="*/ 2797901 h 3009075"/>
              <a:gd name="connsiteX9" fmla="*/ 986849 w 2163417"/>
              <a:gd name="connsiteY9" fmla="*/ 2611518 h 3009075"/>
              <a:gd name="connsiteX10" fmla="*/ 1262642 w 2163417"/>
              <a:gd name="connsiteY10" fmla="*/ 2219239 h 3009075"/>
              <a:gd name="connsiteX11" fmla="*/ 1549153 w 2163417"/>
              <a:gd name="connsiteY11" fmla="*/ 2007013 h 3009075"/>
              <a:gd name="connsiteX12" fmla="*/ 1856876 w 2163417"/>
              <a:gd name="connsiteY12" fmla="*/ 1929045 h 3009075"/>
              <a:gd name="connsiteX13" fmla="*/ 2125008 w 2163417"/>
              <a:gd name="connsiteY13" fmla="*/ 1771787 h 3009075"/>
              <a:gd name="connsiteX14" fmla="*/ 2086094 w 2163417"/>
              <a:gd name="connsiteY14" fmla="*/ 1490346 h 3009075"/>
              <a:gd name="connsiteX15" fmla="*/ 1835005 w 2163417"/>
              <a:gd name="connsiteY15" fmla="*/ 1512685 h 3009075"/>
              <a:gd name="connsiteX16" fmla="*/ 1682345 w 2163417"/>
              <a:gd name="connsiteY16" fmla="*/ 1628328 h 3009075"/>
              <a:gd name="connsiteX17" fmla="*/ 1575831 w 2163417"/>
              <a:gd name="connsiteY17" fmla="*/ 1813181 h 3009075"/>
              <a:gd name="connsiteX18" fmla="*/ 1151755 w 2163417"/>
              <a:gd name="connsiteY18" fmla="*/ 2268518 h 3009075"/>
              <a:gd name="connsiteX19" fmla="*/ 1084611 w 2163417"/>
              <a:gd name="connsiteY19" fmla="*/ 2294800 h 3009075"/>
              <a:gd name="connsiteX20" fmla="*/ 1438920 w 2163417"/>
              <a:gd name="connsiteY20" fmla="*/ 1261465 h 3009075"/>
              <a:gd name="connsiteX21" fmla="*/ 1648654 w 2163417"/>
              <a:gd name="connsiteY21" fmla="*/ 1050986 h 3009075"/>
              <a:gd name="connsiteX22" fmla="*/ 2041020 w 2163417"/>
              <a:gd name="connsiteY22" fmla="*/ 71304 h 3009075"/>
              <a:gd name="connsiteX23" fmla="*/ 2017619 w 2163417"/>
              <a:gd name="connsiteY23" fmla="*/ 341 h 3009075"/>
              <a:gd name="connsiteX24" fmla="*/ 1979580 w 2163417"/>
              <a:gd name="connsiteY24" fmla="*/ 15234 h 3009075"/>
              <a:gd name="connsiteX25" fmla="*/ 1581293 w 2163417"/>
              <a:gd name="connsiteY25" fmla="*/ 382313 h 3009075"/>
              <a:gd name="connsiteX26" fmla="*/ 1392993 w 2163417"/>
              <a:gd name="connsiteY26" fmla="*/ 779617 h 3009075"/>
              <a:gd name="connsiteX27" fmla="*/ 1164880 w 2163417"/>
              <a:gd name="connsiteY27" fmla="*/ 1442374 h 3009075"/>
              <a:gd name="connsiteX28" fmla="*/ 1048527 w 2163417"/>
              <a:gd name="connsiteY28" fmla="*/ 2002632 h 3009075"/>
              <a:gd name="connsiteX29" fmla="*/ 913146 w 2163417"/>
              <a:gd name="connsiteY29" fmla="*/ 2268080 h 3009075"/>
              <a:gd name="connsiteX30" fmla="*/ 856937 w 2163417"/>
              <a:gd name="connsiteY30" fmla="*/ 2219896 h 3009075"/>
              <a:gd name="connsiteX31" fmla="*/ 370747 w 2163417"/>
              <a:gd name="connsiteY31" fmla="*/ 856053 h 3009075"/>
              <a:gd name="connsiteX32" fmla="*/ 110511 w 2163417"/>
              <a:gd name="connsiteY32" fmla="*/ 404268 h 3009075"/>
              <a:gd name="connsiteX33" fmla="*/ 0 w 2163417"/>
              <a:gd name="connsiteY33" fmla="*/ 276682 h 3009075"/>
              <a:gd name="connsiteX34" fmla="*/ 0 w 2163417"/>
              <a:gd name="connsiteY34" fmla="*/ 1089858 h 3009075"/>
              <a:gd name="connsiteX35" fmla="*/ 70976 w 2163417"/>
              <a:gd name="connsiteY35" fmla="*/ 1225338 h 3009075"/>
              <a:gd name="connsiteX36" fmla="*/ 295948 w 2163417"/>
              <a:gd name="connsiteY36" fmla="*/ 1566999 h 3009075"/>
              <a:gd name="connsiteX37" fmla="*/ 514658 w 2163417"/>
              <a:gd name="connsiteY37" fmla="*/ 1845813 h 3009075"/>
              <a:gd name="connsiteX38" fmla="*/ 825662 w 2163417"/>
              <a:gd name="connsiteY38" fmla="*/ 2764392 h 3009075"/>
              <a:gd name="connsiteX39" fmla="*/ 837091 w 2163417"/>
              <a:gd name="connsiteY39" fmla="*/ 2992607 h 3009075"/>
              <a:gd name="connsiteX40" fmla="*/ 496733 w 2163417"/>
              <a:gd name="connsiteY40" fmla="*/ 3009075 h 3009075"/>
              <a:gd name="connsiteX41" fmla="*/ 596226 w 2163417"/>
              <a:gd name="connsiteY41" fmla="*/ 3009075 h 3009075"/>
              <a:gd name="connsiteX42" fmla="*/ 569498 w 2163417"/>
              <a:gd name="connsiteY42" fmla="*/ 2969555 h 3009075"/>
              <a:gd name="connsiteX43" fmla="*/ 434172 w 2163417"/>
              <a:gd name="connsiteY43" fmla="*/ 2684451 h 3009075"/>
              <a:gd name="connsiteX44" fmla="*/ 11408 w 2163417"/>
              <a:gd name="connsiteY44" fmla="*/ 2260195 h 3009075"/>
              <a:gd name="connsiteX45" fmla="*/ 0 w 2163417"/>
              <a:gd name="connsiteY45" fmla="*/ 2259556 h 3009075"/>
              <a:gd name="connsiteX46" fmla="*/ 0 w 2163417"/>
              <a:gd name="connsiteY46" fmla="*/ 2700555 h 3009075"/>
              <a:gd name="connsiteX47" fmla="*/ 95610 w 2163417"/>
              <a:gd name="connsiteY47" fmla="*/ 2774247 h 3009075"/>
              <a:gd name="connsiteX48" fmla="*/ 409240 w 2163417"/>
              <a:gd name="connsiteY48" fmla="*/ 2928873 h 3009075"/>
              <a:gd name="connsiteX49" fmla="*/ 477743 w 2163417"/>
              <a:gd name="connsiteY49" fmla="*/ 2986594 h 300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163417" h="3009075">
                <a:moveTo>
                  <a:pt x="1493017" y="3009075"/>
                </a:moveTo>
                <a:lnTo>
                  <a:pt x="1872777" y="3009075"/>
                </a:lnTo>
                <a:lnTo>
                  <a:pt x="1913900" y="2952775"/>
                </a:lnTo>
                <a:cubicBezTo>
                  <a:pt x="1999195" y="2822759"/>
                  <a:pt x="2058412" y="2675581"/>
                  <a:pt x="2084325" y="2522160"/>
                </a:cubicBezTo>
                <a:cubicBezTo>
                  <a:pt x="1970819" y="2493907"/>
                  <a:pt x="1849447" y="2542748"/>
                  <a:pt x="1761963" y="2620279"/>
                </a:cubicBezTo>
                <a:cubicBezTo>
                  <a:pt x="1674480" y="2697811"/>
                  <a:pt x="1614329" y="2801186"/>
                  <a:pt x="1555926" y="2902372"/>
                </a:cubicBezTo>
                <a:close/>
                <a:moveTo>
                  <a:pt x="834010" y="3009075"/>
                </a:moveTo>
                <a:lnTo>
                  <a:pt x="948009" y="3009075"/>
                </a:lnTo>
                <a:lnTo>
                  <a:pt x="989692" y="2797901"/>
                </a:lnTo>
                <a:cubicBezTo>
                  <a:pt x="1003033" y="2732853"/>
                  <a:pt x="973508" y="2676566"/>
                  <a:pt x="986849" y="2611518"/>
                </a:cubicBezTo>
                <a:cubicBezTo>
                  <a:pt x="1019219" y="2452294"/>
                  <a:pt x="1144102" y="2330521"/>
                  <a:pt x="1262642" y="2219239"/>
                </a:cubicBezTo>
                <a:cubicBezTo>
                  <a:pt x="1349907" y="2137546"/>
                  <a:pt x="1439359" y="2054101"/>
                  <a:pt x="1549153" y="2007013"/>
                </a:cubicBezTo>
                <a:cubicBezTo>
                  <a:pt x="1646469" y="1964964"/>
                  <a:pt x="1753857" y="1954234"/>
                  <a:pt x="1856876" y="1929045"/>
                </a:cubicBezTo>
                <a:cubicBezTo>
                  <a:pt x="1959894" y="1903856"/>
                  <a:pt x="2065316" y="1859396"/>
                  <a:pt x="2125008" y="1771787"/>
                </a:cubicBezTo>
                <a:cubicBezTo>
                  <a:pt x="2184721" y="1684179"/>
                  <a:pt x="2177074" y="1544883"/>
                  <a:pt x="2086094" y="1490346"/>
                </a:cubicBezTo>
                <a:cubicBezTo>
                  <a:pt x="2010628" y="1445226"/>
                  <a:pt x="1913093" y="1472386"/>
                  <a:pt x="1835005" y="1512685"/>
                </a:cubicBezTo>
                <a:cubicBezTo>
                  <a:pt x="1777913" y="1542252"/>
                  <a:pt x="1723465" y="1578828"/>
                  <a:pt x="1682345" y="1628328"/>
                </a:cubicBezTo>
                <a:cubicBezTo>
                  <a:pt x="1636855" y="1683084"/>
                  <a:pt x="1610178" y="1750760"/>
                  <a:pt x="1575831" y="1813181"/>
                </a:cubicBezTo>
                <a:cubicBezTo>
                  <a:pt x="1475445" y="1996281"/>
                  <a:pt x="1311850" y="2134480"/>
                  <a:pt x="1151755" y="2268518"/>
                </a:cubicBezTo>
                <a:cubicBezTo>
                  <a:pt x="1132509" y="2284506"/>
                  <a:pt x="1108669" y="2301808"/>
                  <a:pt x="1084611" y="2294800"/>
                </a:cubicBezTo>
                <a:cubicBezTo>
                  <a:pt x="1133601" y="1928167"/>
                  <a:pt x="1193092" y="1537651"/>
                  <a:pt x="1438920" y="1261465"/>
                </a:cubicBezTo>
                <a:cubicBezTo>
                  <a:pt x="1504751" y="1187438"/>
                  <a:pt x="1581949" y="1124359"/>
                  <a:pt x="1648654" y="1050986"/>
                </a:cubicBezTo>
                <a:cubicBezTo>
                  <a:pt x="1888142" y="787504"/>
                  <a:pt x="1969071" y="420205"/>
                  <a:pt x="2041020" y="71304"/>
                </a:cubicBezTo>
                <a:cubicBezTo>
                  <a:pt x="2046722" y="43925"/>
                  <a:pt x="2045193" y="4940"/>
                  <a:pt x="2017619" y="341"/>
                </a:cubicBezTo>
                <a:cubicBezTo>
                  <a:pt x="2003854" y="-1849"/>
                  <a:pt x="1990723" y="6911"/>
                  <a:pt x="1979580" y="15234"/>
                </a:cubicBezTo>
                <a:cubicBezTo>
                  <a:pt x="1834131" y="123211"/>
                  <a:pt x="1685841" y="234035"/>
                  <a:pt x="1581293" y="382313"/>
                </a:cubicBezTo>
                <a:cubicBezTo>
                  <a:pt x="1496661" y="502336"/>
                  <a:pt x="1444391" y="641852"/>
                  <a:pt x="1392993" y="779617"/>
                </a:cubicBezTo>
                <a:cubicBezTo>
                  <a:pt x="1311634" y="997761"/>
                  <a:pt x="1212341" y="1214372"/>
                  <a:pt x="1164880" y="1442374"/>
                </a:cubicBezTo>
                <a:cubicBezTo>
                  <a:pt x="1126170" y="1629199"/>
                  <a:pt x="1087239" y="1815805"/>
                  <a:pt x="1048527" y="2002632"/>
                </a:cubicBezTo>
                <a:cubicBezTo>
                  <a:pt x="1027749" y="2102723"/>
                  <a:pt x="999756" y="2213764"/>
                  <a:pt x="913146" y="2268080"/>
                </a:cubicBezTo>
                <a:cubicBezTo>
                  <a:pt x="888430" y="2263042"/>
                  <a:pt x="871154" y="2240922"/>
                  <a:pt x="856937" y="2219896"/>
                </a:cubicBezTo>
                <a:cubicBezTo>
                  <a:pt x="584863" y="1819090"/>
                  <a:pt x="556650" y="1303514"/>
                  <a:pt x="370747" y="856053"/>
                </a:cubicBezTo>
                <a:cubicBezTo>
                  <a:pt x="303931" y="695074"/>
                  <a:pt x="216010" y="542963"/>
                  <a:pt x="110511" y="404268"/>
                </a:cubicBezTo>
                <a:lnTo>
                  <a:pt x="0" y="276682"/>
                </a:lnTo>
                <a:lnTo>
                  <a:pt x="0" y="1089858"/>
                </a:lnTo>
                <a:lnTo>
                  <a:pt x="70976" y="1225338"/>
                </a:lnTo>
                <a:cubicBezTo>
                  <a:pt x="137808" y="1344185"/>
                  <a:pt x="212019" y="1458638"/>
                  <a:pt x="295948" y="1566999"/>
                </a:cubicBezTo>
                <a:cubicBezTo>
                  <a:pt x="368560" y="1660302"/>
                  <a:pt x="447732" y="1748567"/>
                  <a:pt x="514658" y="1845813"/>
                </a:cubicBezTo>
                <a:cubicBezTo>
                  <a:pt x="699466" y="2114550"/>
                  <a:pt x="781920" y="2440883"/>
                  <a:pt x="825662" y="2764392"/>
                </a:cubicBezTo>
                <a:cubicBezTo>
                  <a:pt x="835833" y="2838967"/>
                  <a:pt x="843160" y="2917430"/>
                  <a:pt x="837091" y="2992607"/>
                </a:cubicBezTo>
                <a:close/>
                <a:moveTo>
                  <a:pt x="496733" y="3009075"/>
                </a:moveTo>
                <a:lnTo>
                  <a:pt x="596226" y="3009075"/>
                </a:lnTo>
                <a:lnTo>
                  <a:pt x="569498" y="2969555"/>
                </a:lnTo>
                <a:cubicBezTo>
                  <a:pt x="518265" y="2878718"/>
                  <a:pt x="477585" y="2778957"/>
                  <a:pt x="434172" y="2684451"/>
                </a:cubicBezTo>
                <a:cubicBezTo>
                  <a:pt x="347346" y="2495440"/>
                  <a:pt x="215681" y="2297209"/>
                  <a:pt x="11408" y="2260195"/>
                </a:cubicBezTo>
                <a:lnTo>
                  <a:pt x="0" y="2259556"/>
                </a:lnTo>
                <a:lnTo>
                  <a:pt x="0" y="2700555"/>
                </a:lnTo>
                <a:lnTo>
                  <a:pt x="95610" y="2774247"/>
                </a:lnTo>
                <a:cubicBezTo>
                  <a:pt x="194905" y="2835572"/>
                  <a:pt x="313227" y="2862511"/>
                  <a:pt x="409240" y="2928873"/>
                </a:cubicBezTo>
                <a:cubicBezTo>
                  <a:pt x="433954" y="2945956"/>
                  <a:pt x="456727" y="2965366"/>
                  <a:pt x="477743" y="2986594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8256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5A99838A-BAEC-33DF-F234-3BE9E19D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92"/>
          <a:stretch/>
        </p:blipFill>
        <p:spPr>
          <a:xfrm rot="16200000">
            <a:off x="8460658" y="2977669"/>
            <a:ext cx="2975009" cy="448767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7F68367-2C07-B98F-1312-DE9F5297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939" t="-1" b="50014"/>
          <a:stretch/>
        </p:blipFill>
        <p:spPr>
          <a:xfrm rot="10800000" flipH="1">
            <a:off x="-1118397" y="0"/>
            <a:ext cx="4787698" cy="3440798"/>
          </a:xfrm>
          <a:prstGeom prst="rect">
            <a:avLst/>
          </a:prstGeom>
        </p:spPr>
      </p:pic>
      <p:sp>
        <p:nvSpPr>
          <p:cNvPr id="15" name="Freeform 5">
            <a:extLst>
              <a:ext uri="{FF2B5EF4-FFF2-40B4-BE49-F238E27FC236}">
                <a16:creationId xmlns:a16="http://schemas.microsoft.com/office/drawing/2014/main" id="{EA4CF3B8-63C6-A7E6-1A16-A517CF15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8100000">
            <a:off x="8942561" y="-1269021"/>
            <a:ext cx="2169988" cy="3494471"/>
          </a:xfrm>
          <a:custGeom>
            <a:avLst/>
            <a:gdLst>
              <a:gd name="connsiteX0" fmla="*/ 2169988 w 2169988"/>
              <a:gd name="connsiteY0" fmla="*/ 3494471 h 3494471"/>
              <a:gd name="connsiteX1" fmla="*/ 0 w 2169988"/>
              <a:gd name="connsiteY1" fmla="*/ 1324484 h 3494471"/>
              <a:gd name="connsiteX2" fmla="*/ 0 w 2169988"/>
              <a:gd name="connsiteY2" fmla="*/ 1084994 h 3494471"/>
              <a:gd name="connsiteX3" fmla="*/ 1084994 w 2169988"/>
              <a:gd name="connsiteY3" fmla="*/ 0 h 3494471"/>
              <a:gd name="connsiteX4" fmla="*/ 2169988 w 2169988"/>
              <a:gd name="connsiteY4" fmla="*/ 1084994 h 3494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9988" h="3494471">
                <a:moveTo>
                  <a:pt x="2169988" y="3494471"/>
                </a:moveTo>
                <a:lnTo>
                  <a:pt x="0" y="1324484"/>
                </a:lnTo>
                <a:lnTo>
                  <a:pt x="0" y="1084994"/>
                </a:lnTo>
                <a:cubicBezTo>
                  <a:pt x="0" y="485768"/>
                  <a:pt x="485768" y="0"/>
                  <a:pt x="1084994" y="0"/>
                </a:cubicBezTo>
                <a:cubicBezTo>
                  <a:pt x="1684220" y="0"/>
                  <a:pt x="2169988" y="485768"/>
                  <a:pt x="2169988" y="108499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E30E2D33-308E-4256-37BE-DE3B6C518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4795" y="4285476"/>
            <a:ext cx="5195233" cy="2572525"/>
          </a:xfrm>
          <a:custGeom>
            <a:avLst/>
            <a:gdLst>
              <a:gd name="connsiteX0" fmla="*/ 1854535 w 5195233"/>
              <a:gd name="connsiteY0" fmla="*/ 0 h 2572525"/>
              <a:gd name="connsiteX1" fmla="*/ 3165888 w 5195233"/>
              <a:gd name="connsiteY1" fmla="*/ 543180 h 2572525"/>
              <a:gd name="connsiteX2" fmla="*/ 5195233 w 5195233"/>
              <a:gd name="connsiteY2" fmla="*/ 2572525 h 2572525"/>
              <a:gd name="connsiteX3" fmla="*/ 145137 w 5195233"/>
              <a:gd name="connsiteY3" fmla="*/ 2572525 h 2572525"/>
              <a:gd name="connsiteX4" fmla="*/ 135796 w 5195233"/>
              <a:gd name="connsiteY4" fmla="*/ 2552397 h 2572525"/>
              <a:gd name="connsiteX5" fmla="*/ 543181 w 5195233"/>
              <a:gd name="connsiteY5" fmla="*/ 543180 h 2572525"/>
              <a:gd name="connsiteX6" fmla="*/ 1854535 w 5195233"/>
              <a:gd name="connsiteY6" fmla="*/ 0 h 257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95233" h="2572525">
                <a:moveTo>
                  <a:pt x="1854535" y="0"/>
                </a:moveTo>
                <a:cubicBezTo>
                  <a:pt x="2329151" y="0"/>
                  <a:pt x="2803768" y="181060"/>
                  <a:pt x="3165888" y="543180"/>
                </a:cubicBezTo>
                <a:lnTo>
                  <a:pt x="5195233" y="2572525"/>
                </a:lnTo>
                <a:lnTo>
                  <a:pt x="145137" y="2572525"/>
                </a:lnTo>
                <a:lnTo>
                  <a:pt x="135796" y="2552397"/>
                </a:lnTo>
                <a:cubicBezTo>
                  <a:pt x="-135795" y="1882658"/>
                  <a:pt x="0" y="1086361"/>
                  <a:pt x="543181" y="543180"/>
                </a:cubicBezTo>
                <a:cubicBezTo>
                  <a:pt x="905301" y="181060"/>
                  <a:pt x="1379918" y="0"/>
                  <a:pt x="1854535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478280"/>
            <a:ext cx="11430000" cy="1941577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24000" y="3566161"/>
            <a:ext cx="9144000" cy="261080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0" indent="0" algn="ctr">
              <a:buNone/>
              <a:defRPr sz="2000"/>
            </a:lvl2pPr>
            <a:lvl3pPr marL="0" indent="0" algn="ctr">
              <a:buNone/>
              <a:defRPr sz="1800"/>
            </a:lvl3pPr>
            <a:lvl4pPr marL="0" indent="0" algn="ctr">
              <a:buNone/>
              <a:defRPr sz="1600"/>
            </a:lvl4pPr>
            <a:lvl5pPr marL="0" indent="0" algn="ctr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771C6-AE2A-169D-1961-6A9B07F657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8C91C-57D3-9B9E-10DD-14689B45B7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9461A55-24E1-7568-7BA9-8A3093369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43414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BAAB243-57F0-D7E3-BD79-EDEAFC03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77145" y="459664"/>
            <a:ext cx="1264173" cy="1222535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49DBD24-5A22-C1C0-861E-4CDC352F5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9177" b="21401"/>
          <a:stretch/>
        </p:blipFill>
        <p:spPr>
          <a:xfrm rot="10800000">
            <a:off x="10330906" y="0"/>
            <a:ext cx="1869610" cy="4237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93410" y="2103121"/>
            <a:ext cx="9805181" cy="395117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99172E-C881-44E9-5467-BA33ECCD7A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DF938C-5CEB-5C7A-0721-D88C7A8A45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1992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118CD2E6-847D-7319-53AD-33D7B5F4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35937" y="0"/>
            <a:ext cx="7498230" cy="6858000"/>
          </a:xfrm>
          <a:custGeom>
            <a:avLst/>
            <a:gdLst>
              <a:gd name="connsiteX0" fmla="*/ 3959468 w 7498230"/>
              <a:gd name="connsiteY0" fmla="*/ 0 h 6858000"/>
              <a:gd name="connsiteX1" fmla="*/ 7498230 w 7498230"/>
              <a:gd name="connsiteY1" fmla="*/ 0 h 6858000"/>
              <a:gd name="connsiteX2" fmla="*/ 3538762 w 7498230"/>
              <a:gd name="connsiteY2" fmla="*/ 6858000 h 6858000"/>
              <a:gd name="connsiteX3" fmla="*/ 0 w 749823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8230" h="6858000">
                <a:moveTo>
                  <a:pt x="3959468" y="0"/>
                </a:moveTo>
                <a:lnTo>
                  <a:pt x="7498230" y="0"/>
                </a:lnTo>
                <a:lnTo>
                  <a:pt x="353876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ABDF0DF-C2C4-90E3-5019-F4F9496B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3700" b="63293"/>
          <a:stretch/>
        </p:blipFill>
        <p:spPr>
          <a:xfrm rot="5400000">
            <a:off x="-439665" y="431782"/>
            <a:ext cx="3388135" cy="252457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06063E2-8FA6-3FA8-50F0-710C2DAB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9907" b="26473"/>
          <a:stretch/>
        </p:blipFill>
        <p:spPr>
          <a:xfrm flipH="1">
            <a:off x="9858702" y="2673752"/>
            <a:ext cx="2333297" cy="4184248"/>
          </a:xfrm>
          <a:prstGeom prst="rect">
            <a:avLst/>
          </a:prstGeom>
        </p:spPr>
      </p:pic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6DA7FCDE-54E0-5546-8AC9-AC281A474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4253" y="909530"/>
            <a:ext cx="664855" cy="663328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>
                <a:alpha val="6864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176" y="1188720"/>
            <a:ext cx="5815519" cy="3685032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3307" y="4896517"/>
            <a:ext cx="5814388" cy="1641443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/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4BE4E254-2D24-97F7-EBB1-212D2F9D9A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27906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4182471 w 5829158"/>
              <a:gd name="connsiteY3" fmla="*/ 5148262 h 5148262"/>
              <a:gd name="connsiteX4" fmla="*/ 0 w 5829158"/>
              <a:gd name="connsiteY4" fmla="*/ 5148262 h 5148262"/>
              <a:gd name="connsiteX5" fmla="*/ 2449366 w 5829158"/>
              <a:gd name="connsiteY5" fmla="*/ 905835 h 5148262"/>
              <a:gd name="connsiteX6" fmla="*/ 4066426 w 5829158"/>
              <a:gd name="connsiteY6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4182471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5610F-FEC3-8E4A-0EA8-EE29C1F2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7399D-ED8C-5779-C0DF-EDCB9294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756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E27CF34-9469-9733-919F-E9312CF54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 rot="5400000" flipV="1">
            <a:off x="8338916" y="2372297"/>
            <a:ext cx="5181600" cy="2524571"/>
          </a:xfrm>
          <a:prstGeom prst="rect">
            <a:avLst/>
          </a:prstGeom>
        </p:spPr>
      </p:pic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4D009256-DF45-9756-82A0-864EE4B56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8182" y="4494073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48841"/>
            <a:ext cx="9805181" cy="1563623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A9B7174-F745-1118-0FC3-785D2D913E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198563" y="3843338"/>
            <a:ext cx="9699625" cy="1982787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08BE64-1ED0-01C3-D968-D9BD08653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90BF0-A318-491B-96D3-12A05A22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408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0F43DDC4-8BB2-AA02-91FD-EAE7DEAA2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486" b="42766"/>
          <a:stretch/>
        </p:blipFill>
        <p:spPr>
          <a:xfrm rot="10800000" flipH="1">
            <a:off x="0" y="16066"/>
            <a:ext cx="2354118" cy="320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2E19359-DD62-C6C3-FEF4-EEA0F835B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026"/>
          <a:stretch/>
        </p:blipFill>
        <p:spPr>
          <a:xfrm>
            <a:off x="8045068" y="3116724"/>
            <a:ext cx="4328419" cy="37412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AFD7DD8-34E5-E7A6-C7E1-DF8BA895A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2402" y="1709738"/>
            <a:ext cx="5829158" cy="5148262"/>
          </a:xfrm>
          <a:custGeom>
            <a:avLst/>
            <a:gdLst>
              <a:gd name="connsiteX0" fmla="*/ 4066426 w 5829158"/>
              <a:gd name="connsiteY0" fmla="*/ 610 h 5148262"/>
              <a:gd name="connsiteX1" fmla="*/ 4923324 w 5829158"/>
              <a:gd name="connsiteY1" fmla="*/ 242939 h 5148262"/>
              <a:gd name="connsiteX2" fmla="*/ 5586219 w 5829158"/>
              <a:gd name="connsiteY2" fmla="*/ 2716897 h 5148262"/>
              <a:gd name="connsiteX3" fmla="*/ 5535066 w 5829158"/>
              <a:gd name="connsiteY3" fmla="*/ 2805497 h 5148262"/>
              <a:gd name="connsiteX4" fmla="*/ 5509490 w 5829158"/>
              <a:gd name="connsiteY4" fmla="*/ 2815395 h 5148262"/>
              <a:gd name="connsiteX5" fmla="*/ 5155416 w 5829158"/>
              <a:gd name="connsiteY5" fmla="*/ 3137832 h 5148262"/>
              <a:gd name="connsiteX6" fmla="*/ 3994693 w 5829158"/>
              <a:gd name="connsiteY6" fmla="*/ 5148262 h 5148262"/>
              <a:gd name="connsiteX7" fmla="*/ 0 w 5829158"/>
              <a:gd name="connsiteY7" fmla="*/ 5148262 h 5148262"/>
              <a:gd name="connsiteX8" fmla="*/ 2449366 w 5829158"/>
              <a:gd name="connsiteY8" fmla="*/ 905835 h 5148262"/>
              <a:gd name="connsiteX9" fmla="*/ 4066426 w 5829158"/>
              <a:gd name="connsiteY9" fmla="*/ 610 h 5148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9158" h="5148262">
                <a:moveTo>
                  <a:pt x="4066426" y="610"/>
                </a:moveTo>
                <a:cubicBezTo>
                  <a:pt x="4358363" y="8192"/>
                  <a:pt x="4652631" y="86654"/>
                  <a:pt x="4923324" y="242939"/>
                </a:cubicBezTo>
                <a:cubicBezTo>
                  <a:pt x="5789542" y="743051"/>
                  <a:pt x="6086331" y="1850680"/>
                  <a:pt x="5586219" y="2716897"/>
                </a:cubicBezTo>
                <a:lnTo>
                  <a:pt x="5535066" y="2805497"/>
                </a:lnTo>
                <a:lnTo>
                  <a:pt x="5509490" y="2815395"/>
                </a:lnTo>
                <a:cubicBezTo>
                  <a:pt x="5365803" y="2881125"/>
                  <a:pt x="5240438" y="2990572"/>
                  <a:pt x="5155416" y="3137832"/>
                </a:cubicBezTo>
                <a:lnTo>
                  <a:pt x="3994693" y="5148262"/>
                </a:lnTo>
                <a:lnTo>
                  <a:pt x="0" y="5148262"/>
                </a:lnTo>
                <a:lnTo>
                  <a:pt x="2449366" y="905835"/>
                </a:lnTo>
                <a:cubicBezTo>
                  <a:pt x="2793193" y="310309"/>
                  <a:pt x="3424167" y="-16071"/>
                  <a:pt x="4066426" y="610"/>
                </a:cubicBezTo>
                <a:close/>
              </a:path>
            </a:pathLst>
          </a:custGeom>
          <a:noFill/>
        </p:spPr>
        <p:txBody>
          <a:bodyPr wrap="square" lIns="2194560" tIns="1005840">
            <a:noAutofit/>
          </a:bodyPr>
          <a:lstStyle>
            <a:lvl1pPr marL="0" indent="0" algn="ctr">
              <a:buNone/>
              <a:defRPr sz="18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22928" y="2162976"/>
            <a:ext cx="4090549" cy="4438991"/>
          </a:xfrm>
        </p:spPr>
        <p:txBody>
          <a:bodyPr>
            <a:normAutofit/>
          </a:bodyPr>
          <a:lstStyle>
            <a:lvl1pPr marL="22860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reeform 14">
            <a:extLst>
              <a:ext uri="{FF2B5EF4-FFF2-40B4-BE49-F238E27FC236}">
                <a16:creationId xmlns:a16="http://schemas.microsoft.com/office/drawing/2014/main" id="{439C7FB7-7536-309C-3DB4-92ECAE60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7095" y="4453341"/>
            <a:ext cx="2631645" cy="2404659"/>
          </a:xfrm>
          <a:custGeom>
            <a:avLst/>
            <a:gdLst>
              <a:gd name="connsiteX0" fmla="*/ 1788465 w 2631645"/>
              <a:gd name="connsiteY0" fmla="*/ 1963 h 2404659"/>
              <a:gd name="connsiteX1" fmla="*/ 2237416 w 2631645"/>
              <a:gd name="connsiteY1" fmla="*/ 105730 h 2404659"/>
              <a:gd name="connsiteX2" fmla="*/ 2525916 w 2631645"/>
              <a:gd name="connsiteY2" fmla="*/ 1182423 h 2404659"/>
              <a:gd name="connsiteX3" fmla="*/ 1820258 w 2631645"/>
              <a:gd name="connsiteY3" fmla="*/ 2404659 h 2404659"/>
              <a:gd name="connsiteX4" fmla="*/ 0 w 2631645"/>
              <a:gd name="connsiteY4" fmla="*/ 2404659 h 2404659"/>
              <a:gd name="connsiteX5" fmla="*/ 1160723 w 2631645"/>
              <a:gd name="connsiteY5" fmla="*/ 394229 h 2404659"/>
              <a:gd name="connsiteX6" fmla="*/ 1788465 w 2631645"/>
              <a:gd name="connsiteY6" fmla="*/ 1963 h 2404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1645" h="2404659">
                <a:moveTo>
                  <a:pt x="1788465" y="1963"/>
                </a:moveTo>
                <a:cubicBezTo>
                  <a:pt x="1939901" y="-8739"/>
                  <a:pt x="2096046" y="24110"/>
                  <a:pt x="2237416" y="105730"/>
                </a:cubicBezTo>
                <a:cubicBezTo>
                  <a:pt x="2614404" y="323384"/>
                  <a:pt x="2743570" y="805435"/>
                  <a:pt x="2525916" y="1182423"/>
                </a:cubicBezTo>
                <a:lnTo>
                  <a:pt x="1820258" y="2404659"/>
                </a:lnTo>
                <a:lnTo>
                  <a:pt x="0" y="2404659"/>
                </a:lnTo>
                <a:lnTo>
                  <a:pt x="1160723" y="394229"/>
                </a:lnTo>
                <a:cubicBezTo>
                  <a:pt x="1296757" y="158612"/>
                  <a:pt x="1536071" y="19800"/>
                  <a:pt x="1788465" y="1963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8871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75CECFB8-0CE3-408B-9CC5-1A38ADFC8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9105" y="3006726"/>
            <a:ext cx="1987492" cy="1982927"/>
          </a:xfrm>
          <a:prstGeom prst="roundRect">
            <a:avLst>
              <a:gd name="adj" fmla="val 50000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B44AE87-6B2D-BEFC-BB5E-B20A5A75A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898" b="63293"/>
          <a:stretch/>
        </p:blipFill>
        <p:spPr>
          <a:xfrm>
            <a:off x="5893135" y="4333429"/>
            <a:ext cx="5181600" cy="25245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6" y="2154034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E9A95-2BF4-99BE-F73A-A74D783CE44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25417" y="2154033"/>
            <a:ext cx="4714785" cy="3988349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857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171450" algn="l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C286E-C3C5-BAF8-4E8F-9FEA0BB0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61ED0-675C-92F8-9C64-A3276393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2327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42672"/>
            <a:ext cx="11430000" cy="1941577"/>
          </a:xfrm>
        </p:spPr>
        <p:txBody>
          <a:bodyPr anchor="ctr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2827" y="2154034"/>
            <a:ext cx="2977342" cy="3988349"/>
          </a:xfrm>
        </p:spPr>
        <p:txBody>
          <a:bodyPr>
            <a:normAutofit/>
          </a:bodyPr>
          <a:lstStyle>
            <a:lvl1pPr marL="22860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1pPr>
            <a:lvl2pPr marL="7429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2pPr>
            <a:lvl3pPr marL="12001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3pPr>
            <a:lvl4pPr marL="15430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00250" indent="-228600" algn="l"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5F1C082A-519B-82D4-8400-4B8B18A6089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283075" y="2147888"/>
            <a:ext cx="7070725" cy="395763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7E877-BE1A-AA4C-671E-9D845292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marketing meeting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7DD65-3907-1BC6-7EB8-E6248DFAA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1783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97309-2E1F-F812-D384-402EC7900D2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664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3658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Business marketing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9A530A7D-D341-568E-82B3-6DEE7BAE129E}"/>
              </a:ext>
            </a:extLst>
          </p:cNvPr>
          <p:cNvSpPr txBox="1">
            <a:spLocks/>
          </p:cNvSpPr>
          <p:nvPr/>
        </p:nvSpPr>
        <p:spPr>
          <a:xfrm>
            <a:off x="498764" y="486889"/>
            <a:ext cx="11139054" cy="11281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15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DEPARTMENT OF INFORMATION</a:t>
            </a:r>
            <a:r>
              <a:rPr kumimoji="0" lang="en-US" sz="3200" b="1" i="0" u="none" strike="noStrike" kern="1200" cap="all" spc="150" normalizeH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200" b="1" i="0" u="none" strike="noStrike" kern="1200" cap="all" spc="15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TECHNOLOGY</a:t>
            </a:r>
            <a:br>
              <a:rPr lang="en-US" sz="2800" b="1" i="0" u="none" strike="noStrike" kern="1200" cap="all" spc="15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sz="2000" b="1" i="0" u="none" strike="noStrike" kern="1200" cap="all" spc="15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ea typeface="+mj-ea"/>
                <a:cs typeface="Times New Roman"/>
              </a:rPr>
              <a:t>UNIVERSITY COLLEGE OF ENGINEERING SCIENCE AND TECHNOLOGY</a:t>
            </a:r>
            <a:endParaRPr lang="en-US" sz="2000" b="1" i="0" u="none" strike="noStrike" kern="1200" cap="all" spc="150" normalizeH="0" baseline="0" noProof="0" dirty="0">
              <a:ln>
                <a:noFill/>
              </a:ln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2DB14C8-9C1E-F8FC-C5FF-70C6DF830F6B}"/>
              </a:ext>
            </a:extLst>
          </p:cNvPr>
          <p:cNvSpPr txBox="1">
            <a:spLocks/>
          </p:cNvSpPr>
          <p:nvPr/>
        </p:nvSpPr>
        <p:spPr>
          <a:xfrm>
            <a:off x="8200874" y="5111254"/>
            <a:ext cx="2446464" cy="1011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algn="ctr">
              <a:spcBef>
                <a:spcPct val="0"/>
              </a:spcBef>
            </a:pPr>
            <a:r>
              <a:rPr kumimoji="0" lang="en-US" b="1" i="0" u="none" strike="noStrike" kern="1200" cap="all" spc="15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K. Mounika  </a:t>
            </a:r>
            <a:endParaRPr lang="en-US" b="1" cap="all" spc="15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b="1" cap="all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ea typeface="+mj-ea"/>
                <a:cs typeface="Times New Roman"/>
              </a:rPr>
              <a:t>24011D2519</a:t>
            </a:r>
            <a:endParaRPr lang="en-US" b="1" cap="all" spc="15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342900" lvl="0" indent="-342900" algn="ctr">
              <a:spcBef>
                <a:spcPct val="0"/>
              </a:spcBef>
              <a:buAutoNum type="alphaUcPeriod"/>
            </a:pPr>
            <a:endParaRPr lang="en-US" b="1" i="0" u="none" strike="noStrike" kern="1200" cap="all" spc="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/>
              <a:ea typeface="+mj-ea"/>
              <a:cs typeface="Times New Roman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425D1653-F524-315F-62AE-24FC12DB4DAA}"/>
              </a:ext>
            </a:extLst>
          </p:cNvPr>
          <p:cNvSpPr txBox="1">
            <a:spLocks/>
          </p:cNvSpPr>
          <p:nvPr/>
        </p:nvSpPr>
        <p:spPr>
          <a:xfrm>
            <a:off x="2076203" y="2596738"/>
            <a:ext cx="8300852" cy="80950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YOGA ASANAS &amp; PRANAYAMA</a:t>
            </a:r>
            <a:endParaRPr kumimoji="0" lang="en-US" sz="3200" b="1" i="0" u="none" strike="noStrike" kern="1200" cap="all" spc="15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23D8D-8F62-27F2-D208-FB97EC3466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36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2B79D-19BB-A27A-BF12-168FD59A7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Essential Asanas - Strength &amp; Recovery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1874-8B09-B7A7-13AC-95BBE36C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3" y="2148841"/>
            <a:ext cx="10482514" cy="3759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1. </a:t>
            </a:r>
            <a:r>
              <a:rPr lang="en-US" sz="2800" b="1" err="1">
                <a:latin typeface="Times New Roman"/>
                <a:cs typeface="Times New Roman"/>
              </a:rPr>
              <a:t>Bhujangasana</a:t>
            </a:r>
            <a:r>
              <a:rPr lang="en-US" sz="2800" b="1" dirty="0">
                <a:latin typeface="Times New Roman"/>
                <a:cs typeface="Times New Roman"/>
              </a:rPr>
              <a:t> (Cobra Pose)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Function: Back strengthening, chest opening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Duration: 15-30 seconds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Benefits: Improved posture, respiratory capacity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772F09-F17A-BC5B-7621-505F7EA2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 descr="Man practicing yoga pose isolated outline Illustration. Man standing in ...">
            <a:extLst>
              <a:ext uri="{FF2B5EF4-FFF2-40B4-BE49-F238E27FC236}">
                <a16:creationId xmlns:a16="http://schemas.microsoft.com/office/drawing/2014/main" id="{4E0F29E6-BF00-2D4E-CA12-894C5091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5" t="9909" r="5273" b="11918"/>
          <a:stretch>
            <a:fillRect/>
          </a:stretch>
        </p:blipFill>
        <p:spPr>
          <a:xfrm>
            <a:off x="7697506" y="2142595"/>
            <a:ext cx="4237616" cy="39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45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FF57-D63D-FD6E-B5A4-6496F19E9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59" y="1866710"/>
            <a:ext cx="9805181" cy="32426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2. </a:t>
            </a:r>
            <a:r>
              <a:rPr lang="en-US" sz="2800" b="1" err="1">
                <a:latin typeface="Times New Roman"/>
                <a:cs typeface="Times New Roman"/>
              </a:rPr>
              <a:t>Halasana</a:t>
            </a:r>
            <a:r>
              <a:rPr lang="en-US" sz="2800" b="1" dirty="0">
                <a:latin typeface="Times New Roman"/>
                <a:cs typeface="Times New Roman"/>
              </a:rPr>
              <a:t> (Plow Pose)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Function: Spinal flexibility, circulation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Duration: 30-60 seconds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Benefits: Stress relief, improved sleep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18737-2DF9-7AC1-115C-3FF6BABF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 descr="Plow pose yoga workout halasana man doing Vector Image">
            <a:extLst>
              <a:ext uri="{FF2B5EF4-FFF2-40B4-BE49-F238E27FC236}">
                <a16:creationId xmlns:a16="http://schemas.microsoft.com/office/drawing/2014/main" id="{B9A6687C-B577-903D-9ACC-2F66A2C0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4" t="13431" r="5634" b="11304"/>
          <a:stretch>
            <a:fillRect/>
          </a:stretch>
        </p:blipFill>
        <p:spPr>
          <a:xfrm>
            <a:off x="6722670" y="1394013"/>
            <a:ext cx="4913800" cy="44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38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5CA73-A8FF-E04B-401D-4512EA94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2" y="2148841"/>
            <a:ext cx="10528435" cy="303596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3. Savasana (Corpse Pose)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Function: Complete relaxation, recovery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Duration: 5-10 minutes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Benefits: Stress reduction, improved sleep quality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2D8CB-3746-2095-4A8A-09B33B64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Shavasana or Corpse Pose. Yoga Practice. Vector Stock Vector Image ...">
            <a:extLst>
              <a:ext uri="{FF2B5EF4-FFF2-40B4-BE49-F238E27FC236}">
                <a16:creationId xmlns:a16="http://schemas.microsoft.com/office/drawing/2014/main" id="{5C3B41DD-1244-8952-B3AF-CF8CAA350C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" t="11048" r="94" b="10870"/>
          <a:stretch>
            <a:fillRect/>
          </a:stretch>
        </p:blipFill>
        <p:spPr>
          <a:xfrm>
            <a:off x="7159747" y="307998"/>
            <a:ext cx="4443329" cy="36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4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A4D17A1-8087-CD47-DE70-1ACD7DC05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PRANAYAMA - Respiratory Control Systems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35CE9C-DAB0-52EA-F980-2A54B5651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94A09A9-5501-47C1-A89A-A340965A2BE2}" type="slidenum">
              <a:rPr 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algn="ctr"/>
              <a:t>13</a:t>
            </a:fld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759031" y="1710942"/>
            <a:ext cx="10276955" cy="43873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Breath as a Performance Optimization Tool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Definition</a:t>
            </a:r>
            <a:r>
              <a:rPr lang="en-US" sz="2800" dirty="0">
                <a:latin typeface="Times New Roman"/>
                <a:cs typeface="Times New Roman"/>
              </a:rPr>
              <a:t>: Controlled breathing techniques for physiological and mental regulation</a:t>
            </a:r>
          </a:p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Core Principles: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err="1">
                <a:latin typeface="Times New Roman"/>
                <a:cs typeface="Times New Roman"/>
              </a:rPr>
              <a:t>Puraka</a:t>
            </a:r>
            <a:r>
              <a:rPr lang="en-US" sz="2800" dirty="0">
                <a:latin typeface="Times New Roman"/>
                <a:cs typeface="Times New Roman"/>
              </a:rPr>
              <a:t>: Controlled inhalation</a:t>
            </a:r>
          </a:p>
          <a:p>
            <a:r>
              <a:rPr lang="en-US" sz="2800" b="1" err="1">
                <a:latin typeface="Times New Roman"/>
                <a:cs typeface="Times New Roman"/>
              </a:rPr>
              <a:t>Kumbhaka</a:t>
            </a:r>
            <a:r>
              <a:rPr lang="en-US" sz="2800" dirty="0">
                <a:latin typeface="Times New Roman"/>
                <a:cs typeface="Times New Roman"/>
              </a:rPr>
              <a:t>: Retention phase</a:t>
            </a:r>
          </a:p>
          <a:p>
            <a:r>
              <a:rPr lang="en-US" sz="2800" b="1" err="1">
                <a:latin typeface="Times New Roman"/>
                <a:cs typeface="Times New Roman"/>
              </a:rPr>
              <a:t>Rechaka</a:t>
            </a:r>
            <a:r>
              <a:rPr lang="en-US" sz="2800" dirty="0">
                <a:latin typeface="Times New Roman"/>
                <a:cs typeface="Times New Roman"/>
              </a:rPr>
              <a:t>: Controlled exhalation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Ratio Management</a:t>
            </a:r>
            <a:r>
              <a:rPr lang="en-US" sz="2800" dirty="0">
                <a:latin typeface="Times New Roman"/>
                <a:cs typeface="Times New Roman"/>
              </a:rPr>
              <a:t>: Systematic timing protocols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923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AEA9-B82E-715A-0C75-A193C56D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Primary Pranayama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A87D-F5FE-4B32-B305-4E5527C8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03" y="2698319"/>
            <a:ext cx="9575019" cy="3492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1. </a:t>
            </a:r>
            <a:r>
              <a:rPr lang="en-US" sz="2800" b="1" err="1">
                <a:latin typeface="Times New Roman"/>
                <a:cs typeface="Times New Roman"/>
              </a:rPr>
              <a:t>Anulom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Vilom</a:t>
            </a:r>
            <a:r>
              <a:rPr lang="en-US" sz="2800" b="1" dirty="0">
                <a:latin typeface="Times New Roman"/>
                <a:cs typeface="Times New Roman"/>
              </a:rPr>
              <a:t> (Alternate Nostril)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Protocol: 4-4-4 count (inhale-hold-exhale)</a:t>
            </a:r>
          </a:p>
          <a:p>
            <a:r>
              <a:rPr lang="en-US" sz="2800" dirty="0">
                <a:latin typeface="Times New Roman"/>
                <a:cs typeface="Times New Roman"/>
              </a:rPr>
              <a:t>Duration: 5-10 minutes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Benefits: Nervous system balance, improved focus</a:t>
            </a:r>
          </a:p>
          <a:p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0D6C5-BDD7-54AE-B12F-3126B274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 descr="Anulom Vilom - Thinkmarathi.com">
            <a:extLst>
              <a:ext uri="{FF2B5EF4-FFF2-40B4-BE49-F238E27FC236}">
                <a16:creationId xmlns:a16="http://schemas.microsoft.com/office/drawing/2014/main" id="{6FF6672B-11A4-E3A9-F24F-9600682C9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089" y="1421204"/>
            <a:ext cx="4714724" cy="325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04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B7BC-81B5-C1CD-9D52-12E408EB8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1" y="1861660"/>
            <a:ext cx="9777564" cy="2944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2. </a:t>
            </a:r>
            <a:r>
              <a:rPr lang="en-US" sz="2800" b="1" dirty="0" err="1">
                <a:latin typeface="Times New Roman"/>
                <a:cs typeface="Times New Roman"/>
              </a:rPr>
              <a:t>Bhastrika</a:t>
            </a:r>
            <a:r>
              <a:rPr lang="en-US" sz="2800" b="1" dirty="0">
                <a:latin typeface="Times New Roman"/>
                <a:cs typeface="Times New Roman"/>
              </a:rPr>
              <a:t> (Bellows Breath)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Protocol: Rapid, forceful breathing cycles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Duration: 3 rounds of 10 breaths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Benefits: Increased energy, improved circulation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F8D71-B307-988A-B7FC-23025C07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Picture 3" descr="Young man doing bellow breath or bhastrika Vector Image">
            <a:extLst>
              <a:ext uri="{FF2B5EF4-FFF2-40B4-BE49-F238E27FC236}">
                <a16:creationId xmlns:a16="http://schemas.microsoft.com/office/drawing/2014/main" id="{C1EBFFDA-B6CD-58DD-7AF3-35E49DF4D1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0" r="1415" b="8297"/>
          <a:stretch>
            <a:fillRect/>
          </a:stretch>
        </p:blipFill>
        <p:spPr>
          <a:xfrm>
            <a:off x="7698471" y="1270949"/>
            <a:ext cx="4101486" cy="41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0798-02E5-0108-102F-9A3FB1D0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827" y="2154034"/>
            <a:ext cx="8137325" cy="40400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3. Ujjayi (Victory Breath)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Protocol: Controlled throat breathing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Duration: Throughout asana practice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Benefits: Heat generation, concentration enhancement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6F0CE-EB41-A7B4-D86F-F7B715E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 descr="How to Practice Ujjayi Breath in Yoga | Pranayama, Bhastrika pranayama ...">
            <a:extLst>
              <a:ext uri="{FF2B5EF4-FFF2-40B4-BE49-F238E27FC236}">
                <a16:creationId xmlns:a16="http://schemas.microsoft.com/office/drawing/2014/main" id="{BAFA4CC5-27D2-1689-DDB8-289C2A5B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342" y="1713656"/>
            <a:ext cx="3732754" cy="34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98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011F84-A994-A360-8A31-84EC4420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Advanced Pranayama Techniques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C8E23-6A4F-4214-34EC-65F8B410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85" y="2154034"/>
            <a:ext cx="10243094" cy="40246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Enhanced Respiratory Protocols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1. </a:t>
            </a:r>
            <a:r>
              <a:rPr lang="en-US" sz="2800" b="1" err="1">
                <a:latin typeface="Times New Roman"/>
                <a:cs typeface="Times New Roman"/>
              </a:rPr>
              <a:t>Kapalbhati</a:t>
            </a:r>
            <a:r>
              <a:rPr lang="en-US" sz="2800" b="1" dirty="0">
                <a:latin typeface="Times New Roman"/>
                <a:cs typeface="Times New Roman"/>
              </a:rPr>
              <a:t> (Skull Shining)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Protocol: Forceful exhalation, passive inhalation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Duration: 3 rounds of 20-30 breaths</a:t>
            </a: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Benefits: Core strengthening, mental clarity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708A8-BCAC-60A0-82E6-19E17CE9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How To Do Kapalbhati Pranayama | Breathing - Auric">
            <a:extLst>
              <a:ext uri="{FF2B5EF4-FFF2-40B4-BE49-F238E27FC236}">
                <a16:creationId xmlns:a16="http://schemas.microsoft.com/office/drawing/2014/main" id="{7ADF3FE8-7A39-F7B6-13FA-FEFCAA0AF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377" y="1715981"/>
            <a:ext cx="4069442" cy="39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799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D1AD0-76FA-15BD-D792-BC642C73C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04" y="2126423"/>
            <a:ext cx="9774864" cy="2628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2. Bhramari (Bee Breath)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Protocol: Humming during exhalation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Duration: 5-10 rounds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800" dirty="0">
                <a:latin typeface="Times New Roman"/>
                <a:cs typeface="Times New Roman"/>
              </a:rPr>
              <a:t>Benefits: Stress reduction, improved concentration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4B9E2-8226-A043-E619-1E2FD519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" name="Picture 1" descr="Bhramari Pranayama {Bee Breath}-Steps And Benefits - Sarvyoga">
            <a:extLst>
              <a:ext uri="{FF2B5EF4-FFF2-40B4-BE49-F238E27FC236}">
                <a16:creationId xmlns:a16="http://schemas.microsoft.com/office/drawing/2014/main" id="{9F8F8E50-B3A9-D717-F758-30BCCDCC2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553" y="1530624"/>
            <a:ext cx="3897896" cy="394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C743F-398D-B05B-EB0F-741DB0785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319" y="2154034"/>
            <a:ext cx="9099172" cy="286472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/>
                <a:cs typeface="Times New Roman"/>
              </a:rPr>
              <a:t>3. Nadi </a:t>
            </a:r>
            <a:r>
              <a:rPr lang="en-US" sz="2800" b="1" dirty="0" err="1">
                <a:latin typeface="Times New Roman"/>
                <a:cs typeface="Times New Roman"/>
              </a:rPr>
              <a:t>Shodhana</a:t>
            </a:r>
            <a:r>
              <a:rPr lang="en-US" sz="2800" b="1" dirty="0">
                <a:latin typeface="Times New Roman"/>
                <a:cs typeface="Times New Roman"/>
              </a:rPr>
              <a:t> (Channel Purification)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Protocol: Systematic nostril breathing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Duration: 10-15 minutes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Benefits: Nervous system optimization, 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mental balance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3DC84-CF0C-4C5A-E1A0-9D84B6D6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Nadi Shodhana Pranayama: Respiración alterna equilibrante">
            <a:extLst>
              <a:ext uri="{FF2B5EF4-FFF2-40B4-BE49-F238E27FC236}">
                <a16:creationId xmlns:a16="http://schemas.microsoft.com/office/drawing/2014/main" id="{1314E4BF-3CF4-4963-F0C9-EDE36683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610" y="1555848"/>
            <a:ext cx="5020180" cy="397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3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2341" y="574658"/>
            <a:ext cx="11430000" cy="1076255"/>
          </a:xfrm>
        </p:spPr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Yoga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6626" y="1758304"/>
            <a:ext cx="10915891" cy="39511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800" b="1" dirty="0">
                <a:latin typeface="Times New Roman"/>
                <a:cs typeface="Times New Roman"/>
              </a:rPr>
              <a:t>Definition</a:t>
            </a:r>
            <a:r>
              <a:rPr lang="en-US" sz="2800" dirty="0">
                <a:latin typeface="Times New Roman"/>
                <a:cs typeface="Times New Roman"/>
              </a:rPr>
              <a:t>: Systematic methodology for physical, mental, and respiratory enhancement </a:t>
            </a:r>
            <a:endParaRPr lang="en-US" dirty="0">
              <a:latin typeface="Trebuchet MS"/>
              <a:cs typeface="Times New Roman"/>
            </a:endParaRPr>
          </a:p>
          <a:p>
            <a:pPr algn="just"/>
            <a:r>
              <a:rPr lang="en-US" sz="2800" b="1" dirty="0">
                <a:latin typeface="Times New Roman"/>
                <a:cs typeface="Times New Roman"/>
              </a:rPr>
              <a:t>Relevance to Engineering</a:t>
            </a:r>
            <a:r>
              <a:rPr lang="en-US" sz="2800" dirty="0">
                <a:latin typeface="Times New Roman"/>
                <a:cs typeface="Times New Roman"/>
              </a:rPr>
              <a:t>: Stress management, focus enhancement, cognitive optimization </a:t>
            </a:r>
            <a:endParaRPr lang="en-US">
              <a:latin typeface="Trebuchet MS"/>
              <a:cs typeface="Times New Roman"/>
            </a:endParaRPr>
          </a:p>
          <a:p>
            <a:pPr algn="just"/>
            <a:r>
              <a:rPr lang="en-US" sz="2800" b="1" dirty="0">
                <a:latin typeface="Times New Roman"/>
                <a:cs typeface="Times New Roman"/>
              </a:rPr>
              <a:t>Modern Context</a:t>
            </a:r>
            <a:r>
              <a:rPr lang="en-US" sz="2800" dirty="0">
                <a:latin typeface="Times New Roman"/>
                <a:cs typeface="Times New Roman"/>
              </a:rPr>
              <a:t>: Integration with high-performance professional environments </a:t>
            </a:r>
            <a:endParaRPr lang="en-US">
              <a:latin typeface="Trebuchet MS"/>
              <a:cs typeface="Times New Roman"/>
            </a:endParaRPr>
          </a:p>
          <a:p>
            <a:pPr algn="just"/>
            <a:r>
              <a:rPr lang="en-US" sz="2800" b="1" dirty="0">
                <a:latin typeface="Times New Roman"/>
                <a:cs typeface="Times New Roman"/>
              </a:rPr>
              <a:t>Core Components</a:t>
            </a:r>
            <a:r>
              <a:rPr lang="en-US" sz="2800" dirty="0">
                <a:latin typeface="Times New Roman"/>
                <a:cs typeface="Times New Roman"/>
              </a:rPr>
              <a:t>: Asanas (physical postures) + Pranayama (breath control)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429C4-9FF8-152D-982B-F819408BA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6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Implementation Strategy: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Start with basic asanas and pranayama</a:t>
            </a:r>
          </a:p>
          <a:p>
            <a:r>
              <a:rPr lang="en-US" sz="2800" dirty="0">
                <a:latin typeface="Times New Roman"/>
                <a:cs typeface="Times New Roman"/>
              </a:rPr>
              <a:t>Maintain consistent daily practice</a:t>
            </a:r>
          </a:p>
          <a:p>
            <a:r>
              <a:rPr lang="en-US" sz="2800" dirty="0">
                <a:latin typeface="Times New Roman"/>
                <a:cs typeface="Times New Roman"/>
              </a:rPr>
              <a:t>Track progress with measurable metrics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Integrate with existing routines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Seek qualified guidance when needed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1D9A5-C866-C0A0-94FC-B42D770423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000982B-D108-D56B-B4AF-D38CDC4C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Key Takeaways for Technical Professionals</a:t>
            </a:r>
          </a:p>
        </p:txBody>
      </p:sp>
    </p:spTree>
    <p:extLst>
      <p:ext uri="{BB962C8B-B14F-4D97-AF65-F5344CB8AC3E}">
        <p14:creationId xmlns:p14="http://schemas.microsoft.com/office/powerpoint/2010/main" val="13752988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CACC79-C1CA-C770-77EE-C9533849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07" y="3005822"/>
            <a:ext cx="10247518" cy="856592"/>
          </a:xfrm>
        </p:spPr>
        <p:txBody>
          <a:bodyPr/>
          <a:lstStyle/>
          <a:p>
            <a:pPr algn="ctr"/>
            <a:r>
              <a:rPr lang="en-US" sz="6000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92F5C-AA21-323C-9221-52EE38375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58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75101" y="3927"/>
            <a:ext cx="9828510" cy="1980322"/>
          </a:xfrm>
        </p:spPr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ASANAS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03166" y="1342146"/>
            <a:ext cx="9805181" cy="39511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Structured Physical Practices for Maximum Output</a:t>
            </a:r>
            <a:endParaRPr lang="en-US" sz="280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Classification Framework: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cs typeface="Times New Roman"/>
              </a:rPr>
              <a:t>Standing Asanas</a:t>
            </a:r>
            <a:r>
              <a:rPr lang="en-US" sz="2800" dirty="0">
                <a:latin typeface="Times New Roman"/>
                <a:cs typeface="Times New Roman"/>
              </a:rPr>
              <a:t> - Foundation &amp; Stability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Sitting Asanas</a:t>
            </a:r>
            <a:r>
              <a:rPr lang="en-US" sz="2800" dirty="0">
                <a:latin typeface="Times New Roman"/>
                <a:cs typeface="Times New Roman"/>
              </a:rPr>
              <a:t> - Flexibility &amp; Concentration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Supine Asanas</a:t>
            </a:r>
            <a:r>
              <a:rPr lang="en-US" sz="2800" dirty="0">
                <a:latin typeface="Times New Roman"/>
                <a:cs typeface="Times New Roman"/>
              </a:rPr>
              <a:t> - Relaxation &amp; Recovery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Prone Asanas</a:t>
            </a:r>
            <a:r>
              <a:rPr lang="en-US" sz="2800" dirty="0">
                <a:latin typeface="Times New Roman"/>
                <a:cs typeface="Times New Roman"/>
              </a:rPr>
              <a:t> - Strength &amp; Alignment</a:t>
            </a:r>
          </a:p>
          <a:p>
            <a:r>
              <a:rPr lang="en-US" sz="2800" b="1" dirty="0">
                <a:latin typeface="Times New Roman"/>
                <a:cs typeface="Times New Roman"/>
              </a:rPr>
              <a:t>Balancing Asanas</a:t>
            </a:r>
            <a:r>
              <a:rPr lang="en-US" sz="2800" dirty="0">
                <a:latin typeface="Times New Roman"/>
                <a:cs typeface="Times New Roman"/>
              </a:rPr>
              <a:t> - Coordination &amp; Focus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49117-1289-49FF-B8DF-0CA38A436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31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8B7A-E552-34ED-FADF-0CCD01F8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2672"/>
            <a:ext cx="11430000" cy="1941577"/>
          </a:xfrm>
        </p:spPr>
        <p:txBody>
          <a:bodyPr/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Essential Asanas - Standing Foundation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DBDDDA-99A1-41E2-FC16-37E042566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7244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62790" y="2024294"/>
            <a:ext cx="10435801" cy="403000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1. </a:t>
            </a:r>
            <a:r>
              <a:rPr lang="en-US" sz="2800" b="1" err="1">
                <a:latin typeface="Times New Roman"/>
                <a:cs typeface="Times New Roman"/>
              </a:rPr>
              <a:t>Tadasana</a:t>
            </a:r>
            <a:r>
              <a:rPr lang="en-US" sz="2800" b="1" dirty="0">
                <a:latin typeface="Times New Roman"/>
                <a:cs typeface="Times New Roman"/>
              </a:rPr>
              <a:t> (Mountain Pose)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Function: Postural alignment, core stability</a:t>
            </a:r>
          </a:p>
          <a:p>
            <a:r>
              <a:rPr lang="en-US" sz="2800" dirty="0">
                <a:latin typeface="Times New Roman"/>
                <a:cs typeface="Times New Roman"/>
              </a:rPr>
              <a:t>Duration: 30-60 seconds</a:t>
            </a:r>
          </a:p>
          <a:p>
            <a:r>
              <a:rPr lang="en-US" sz="2800" dirty="0">
                <a:latin typeface="Times New Roman"/>
                <a:cs typeface="Times New Roman"/>
              </a:rPr>
              <a:t>Benefits: Spinal decompression, improved posture</a:t>
            </a: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5" name="Picture 4" descr="Tadasana">
            <a:extLst>
              <a:ext uri="{FF2B5EF4-FFF2-40B4-BE49-F238E27FC236}">
                <a16:creationId xmlns:a16="http://schemas.microsoft.com/office/drawing/2014/main" id="{8B0CFA85-7BCD-AA4A-6CDD-58D183252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195" y="1714869"/>
            <a:ext cx="3937416" cy="30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8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E085-9FBE-9676-251D-6E3D3929A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617" y="1721008"/>
            <a:ext cx="9805181" cy="44515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2. </a:t>
            </a:r>
            <a:r>
              <a:rPr lang="en-US" sz="2800" b="1" dirty="0" err="1">
                <a:latin typeface="Times New Roman"/>
                <a:cs typeface="Times New Roman"/>
              </a:rPr>
              <a:t>Vrikshasana</a:t>
            </a:r>
            <a:r>
              <a:rPr lang="en-US" sz="2800" b="1" dirty="0">
                <a:latin typeface="Times New Roman"/>
                <a:cs typeface="Times New Roman"/>
              </a:rPr>
              <a:t> (Tree Pose)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Function: Balance optimization, concentration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Duration: 30 seconds each leg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Benefits: Enhanced focus, ankle stability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A75D6-0B26-2981-D68A-0F37E0157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" name="Picture 1" descr="Vrikshasana tree pose Black and White Stock Photos &amp; Images - Alamy">
            <a:extLst>
              <a:ext uri="{FF2B5EF4-FFF2-40B4-BE49-F238E27FC236}">
                <a16:creationId xmlns:a16="http://schemas.microsoft.com/office/drawing/2014/main" id="{AB126443-705D-285C-007D-F8CA654E0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14" t="7280" r="6462" b="11665"/>
          <a:stretch>
            <a:fillRect/>
          </a:stretch>
        </p:blipFill>
        <p:spPr>
          <a:xfrm>
            <a:off x="7937552" y="1085548"/>
            <a:ext cx="3861013" cy="42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85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E079-4DE9-1AAF-3245-DAD4258D6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268" y="2103121"/>
            <a:ext cx="10204323" cy="39269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3. </a:t>
            </a:r>
            <a:r>
              <a:rPr lang="en-US" sz="2800" b="1" err="1">
                <a:latin typeface="Times New Roman"/>
                <a:cs typeface="Times New Roman"/>
              </a:rPr>
              <a:t>Trikonasana</a:t>
            </a:r>
            <a:r>
              <a:rPr lang="en-US" sz="2800" b="1">
                <a:latin typeface="Times New Roman"/>
                <a:cs typeface="Times New Roman"/>
              </a:rPr>
              <a:t> (Triangle Pose)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Function: Lateral flexibility, core engagement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Duration: 30-45 seconds each side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cs typeface="Times New Roman"/>
              </a:rPr>
              <a:t>Benefits: Improved digestion, stress relief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BBB6A-C08F-DE9C-F44B-CE6A4179A8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Trikonasana or triangle pose Black and White Stock Photos &amp; Images - Alamy">
            <a:extLst>
              <a:ext uri="{FF2B5EF4-FFF2-40B4-BE49-F238E27FC236}">
                <a16:creationId xmlns:a16="http://schemas.microsoft.com/office/drawing/2014/main" id="{3263261E-8E95-55C7-B71B-B418A6032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9" t="4064" r="15950" b="24748"/>
          <a:stretch>
            <a:fillRect/>
          </a:stretch>
        </p:blipFill>
        <p:spPr>
          <a:xfrm>
            <a:off x="7478332" y="1064172"/>
            <a:ext cx="4472592" cy="44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22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Essential Asanas - Sitting &amp; Flexibility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DEBE2-6CF1-0AE3-712E-B961CFA48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46" y="2141866"/>
            <a:ext cx="10283045" cy="39124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Times New Roman"/>
                <a:ea typeface="+mn-lt"/>
                <a:cs typeface="+mn-lt"/>
              </a:rPr>
              <a:t>Seated Asanas for Cognitive Enhancement</a:t>
            </a:r>
            <a:endParaRPr lang="en-US" sz="2800" dirty="0">
              <a:latin typeface="Times New Roman"/>
              <a:cs typeface="Times New Roman"/>
            </a:endParaRPr>
          </a:p>
          <a:p>
            <a:r>
              <a:rPr lang="en-US" sz="2800" b="1" dirty="0">
                <a:latin typeface="Times New Roman"/>
                <a:ea typeface="+mn-lt"/>
                <a:cs typeface="+mn-lt"/>
              </a:rPr>
              <a:t>1. Padmasana (Lotus Pose)</a:t>
            </a:r>
            <a:endParaRPr lang="en-US" sz="2800" b="1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Function: Meditation readiness, hip flexibility</a:t>
            </a:r>
            <a:endParaRPr lang="en-US" sz="280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Duration: 2-5 minutes</a:t>
            </a:r>
            <a:endParaRPr lang="en-US" sz="2800">
              <a:latin typeface="Times New Roman"/>
              <a:cs typeface="Times New Roman"/>
            </a:endParaRPr>
          </a:p>
          <a:p>
            <a:r>
              <a:rPr lang="en-US" sz="2800" dirty="0">
                <a:latin typeface="Times New Roman"/>
                <a:ea typeface="+mn-lt"/>
                <a:cs typeface="+mn-lt"/>
              </a:rPr>
              <a:t>Benefits: Improved concentration, reduced anxiety</a:t>
            </a:r>
            <a:endParaRPr lang="en-US" sz="2800">
              <a:latin typeface="Times New Roman"/>
              <a:cs typeface="Times New Roman"/>
            </a:endParaRPr>
          </a:p>
        </p:txBody>
      </p:sp>
      <p:pic>
        <p:nvPicPr>
          <p:cNvPr id="4" name="Picture 3" descr="Diamond: Lotus Pose (Padmasana)">
            <a:extLst>
              <a:ext uri="{FF2B5EF4-FFF2-40B4-BE49-F238E27FC236}">
                <a16:creationId xmlns:a16="http://schemas.microsoft.com/office/drawing/2014/main" id="{1D0256A9-85FE-57F2-7C76-993984271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036" y="1712992"/>
            <a:ext cx="3541031" cy="39334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1A64B-965F-6C4A-1060-EA378E960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56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0B3A-9663-DFBD-6B1E-6705A2E39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322" y="1863744"/>
            <a:ext cx="9805181" cy="41449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Times New Roman"/>
                <a:ea typeface="+mn-lt"/>
                <a:cs typeface="+mn-lt"/>
              </a:rPr>
              <a:t>2. </a:t>
            </a:r>
            <a:r>
              <a:rPr lang="en-US" sz="2800" b="1" err="1">
                <a:latin typeface="Times New Roman"/>
                <a:ea typeface="+mn-lt"/>
                <a:cs typeface="+mn-lt"/>
              </a:rPr>
              <a:t>Paschimottanasana</a:t>
            </a:r>
            <a:r>
              <a:rPr lang="en-US" sz="2800" b="1" dirty="0">
                <a:latin typeface="Times New Roman"/>
                <a:ea typeface="+mn-lt"/>
                <a:cs typeface="+mn-lt"/>
              </a:rPr>
              <a:t> (Forward Fold)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Function: Hamstring flexibility, spinal mobility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Duration: 1-2 minutes</a:t>
            </a:r>
            <a:endParaRPr lang="en-US" sz="28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Times New Roman"/>
                <a:ea typeface="+mn-lt"/>
                <a:cs typeface="+mn-lt"/>
              </a:rPr>
              <a:t>Benefits: Mental calmness, improved digestion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US" sz="2800" b="1" dirty="0">
              <a:latin typeface="Times New Roman"/>
              <a:cs typeface="Times New Roman"/>
            </a:endParaRPr>
          </a:p>
          <a:p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6165F2-43D7-DE8C-0B95-B83D72C02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Wellness for Life: Pashchimottanasan (Back Stretching Pose)">
            <a:extLst>
              <a:ext uri="{FF2B5EF4-FFF2-40B4-BE49-F238E27FC236}">
                <a16:creationId xmlns:a16="http://schemas.microsoft.com/office/drawing/2014/main" id="{9E42BCBC-B2B5-79E8-79A3-730E2B3C8A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684" r="-346" b="11801"/>
          <a:stretch>
            <a:fillRect/>
          </a:stretch>
        </p:blipFill>
        <p:spPr>
          <a:xfrm>
            <a:off x="8071499" y="1232356"/>
            <a:ext cx="4528117" cy="37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44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DE49A-B526-AA1E-4AAB-1A185DB7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86" y="1584061"/>
            <a:ext cx="10308875" cy="39511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3. Ardha </a:t>
            </a:r>
            <a:r>
              <a:rPr lang="en-US" sz="2800" b="1" dirty="0" err="1">
                <a:latin typeface="Times New Roman"/>
                <a:cs typeface="Times New Roman"/>
              </a:rPr>
              <a:t>Matsyendrasana</a:t>
            </a:r>
            <a:r>
              <a:rPr lang="en-US" sz="2800" b="1" dirty="0">
                <a:latin typeface="Times New Roman"/>
                <a:cs typeface="Times New Roman"/>
              </a:rPr>
              <a:t> (Spinal Twist)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Function: Spinal mobility, organ stimulation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Duration: 30 seconds each side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Benefits: Detoxification, improved spine health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97657-1836-0A73-9CB5-599176601C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rdha matsyendrasana color line illustration. Pictogram for web page ...">
            <a:extLst>
              <a:ext uri="{FF2B5EF4-FFF2-40B4-BE49-F238E27FC236}">
                <a16:creationId xmlns:a16="http://schemas.microsoft.com/office/drawing/2014/main" id="{AF3EE778-4B13-4B47-DE75-1D906AD8AA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29" t="12641" r="15138" b="11762"/>
          <a:stretch>
            <a:fillRect/>
          </a:stretch>
        </p:blipFill>
        <p:spPr>
          <a:xfrm>
            <a:off x="7736593" y="1657807"/>
            <a:ext cx="4298763" cy="3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800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TM11161285">
      <a:dk1>
        <a:srgbClr val="000000"/>
      </a:dk1>
      <a:lt1>
        <a:srgbClr val="FFFFFF"/>
      </a:lt1>
      <a:dk2>
        <a:srgbClr val="9C350D"/>
      </a:dk2>
      <a:lt2>
        <a:srgbClr val="E7E6E6"/>
      </a:lt2>
      <a:accent1>
        <a:srgbClr val="EF9316"/>
      </a:accent1>
      <a:accent2>
        <a:srgbClr val="C1B46A"/>
      </a:accent2>
      <a:accent3>
        <a:srgbClr val="4AAF72"/>
      </a:accent3>
      <a:accent4>
        <a:srgbClr val="569EB7"/>
      </a:accent4>
      <a:accent5>
        <a:srgbClr val="D07DF8"/>
      </a:accent5>
      <a:accent6>
        <a:srgbClr val="F97E5C"/>
      </a:accent6>
      <a:hlink>
        <a:srgbClr val="0563C1"/>
      </a:hlink>
      <a:folHlink>
        <a:srgbClr val="954F72"/>
      </a:folHlink>
    </a:clrScheme>
    <a:fontScheme name="Custom 11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161285_win32_SL_V10" id="{EDA0DED9-7866-43C7-AAE0-FF2BF7894006}" vid="{392D8875-CB51-4401-81BF-DCAE09DF28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D120E86-8EBF-4A45-BB42-6385F45559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1796BC-EFB4-4758-9E84-D19E82556C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98E2AA-96EA-44F8-9A2C-8D407107E61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648</Words>
  <Application>Microsoft Office PowerPoint</Application>
  <PresentationFormat>Widescreen</PresentationFormat>
  <Paragraphs>133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Berlin</vt:lpstr>
      <vt:lpstr>PowerPoint Presentation</vt:lpstr>
      <vt:lpstr>Yoga</vt:lpstr>
      <vt:lpstr>ASANAS</vt:lpstr>
      <vt:lpstr>Essential Asanas - Standing Foundation</vt:lpstr>
      <vt:lpstr>PowerPoint Presentation</vt:lpstr>
      <vt:lpstr>PowerPoint Presentation</vt:lpstr>
      <vt:lpstr>Essential Asanas - Sitting &amp; Flexibility</vt:lpstr>
      <vt:lpstr>PowerPoint Presentation</vt:lpstr>
      <vt:lpstr>PowerPoint Presentation</vt:lpstr>
      <vt:lpstr>Essential Asanas - Strength &amp; Recovery</vt:lpstr>
      <vt:lpstr>PowerPoint Presentation</vt:lpstr>
      <vt:lpstr>PowerPoint Presentation</vt:lpstr>
      <vt:lpstr>PRANAYAMA - Respiratory Control Systems</vt:lpstr>
      <vt:lpstr>Primary Pranayama Techniques</vt:lpstr>
      <vt:lpstr>PowerPoint Presentation</vt:lpstr>
      <vt:lpstr>PowerPoint Presentation</vt:lpstr>
      <vt:lpstr>Advanced Pranayama Techniques</vt:lpstr>
      <vt:lpstr>PowerPoint Presentation</vt:lpstr>
      <vt:lpstr>PowerPoint Presentation</vt:lpstr>
      <vt:lpstr>Key Takeaways for Technical Professionals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MARKETING MEETING</dc:title>
  <cp:lastModifiedBy>Microsoft</cp:lastModifiedBy>
  <cp:revision>319</cp:revision>
  <dcterms:created xsi:type="dcterms:W3CDTF">2024-01-24T18:09:33Z</dcterms:created>
  <dcterms:modified xsi:type="dcterms:W3CDTF">2025-07-22T13:20:31Z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