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091749-B94E-9D32-007D-C5DAF826DC46}" v="610" dt="2025-04-04T02:42:07.996"/>
    <p1510:client id="{C955B0E9-5FF3-72EC-13C8-245FA48A2926}" v="133" dt="2025-04-04T03:03:15.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ushotham Raju Kapilavai" userId="fa235fd933d20879" providerId="Windows Live" clId="Web-{C955B0E9-5FF3-72EC-13C8-245FA48A2926}"/>
    <pc:docChg chg="addSld modSld sldOrd">
      <pc:chgData name="Purushotham Raju Kapilavai" userId="fa235fd933d20879" providerId="Windows Live" clId="Web-{C955B0E9-5FF3-72EC-13C8-245FA48A2926}" dt="2025-04-04T03:03:14.371" v="131" actId="20577"/>
      <pc:docMkLst>
        <pc:docMk/>
      </pc:docMkLst>
      <pc:sldChg chg="delSp modSp">
        <pc:chgData name="Purushotham Raju Kapilavai" userId="fa235fd933d20879" providerId="Windows Live" clId="Web-{C955B0E9-5FF3-72EC-13C8-245FA48A2926}" dt="2025-04-04T02:43:50.785" v="11" actId="14100"/>
        <pc:sldMkLst>
          <pc:docMk/>
          <pc:sldMk cId="2876041071" sldId="272"/>
        </pc:sldMkLst>
        <pc:spChg chg="del">
          <ac:chgData name="Purushotham Raju Kapilavai" userId="fa235fd933d20879" providerId="Windows Live" clId="Web-{C955B0E9-5FF3-72EC-13C8-245FA48A2926}" dt="2025-04-04T02:43:36.035" v="6"/>
          <ac:spMkLst>
            <pc:docMk/>
            <pc:sldMk cId="2876041071" sldId="272"/>
            <ac:spMk id="2" creationId="{7875F88D-D3EF-2F95-EC16-659589BB801E}"/>
          </ac:spMkLst>
        </pc:spChg>
        <pc:spChg chg="del">
          <ac:chgData name="Purushotham Raju Kapilavai" userId="fa235fd933d20879" providerId="Windows Live" clId="Web-{C955B0E9-5FF3-72EC-13C8-245FA48A2926}" dt="2025-04-04T02:43:25.644" v="4"/>
          <ac:spMkLst>
            <pc:docMk/>
            <pc:sldMk cId="2876041071" sldId="272"/>
            <ac:spMk id="9" creationId="{D4771268-CB57-404A-9271-370EB28F6090}"/>
          </ac:spMkLst>
        </pc:spChg>
        <pc:picChg chg="mod">
          <ac:chgData name="Purushotham Raju Kapilavai" userId="fa235fd933d20879" providerId="Windows Live" clId="Web-{C955B0E9-5FF3-72EC-13C8-245FA48A2926}" dt="2025-04-04T02:43:50.785" v="11" actId="14100"/>
          <ac:picMkLst>
            <pc:docMk/>
            <pc:sldMk cId="2876041071" sldId="272"/>
            <ac:picMk id="4" creationId="{B6D84BF5-52E8-E30C-411A-6D574AD73D63}"/>
          </ac:picMkLst>
        </pc:picChg>
      </pc:sldChg>
      <pc:sldChg chg="modSp new">
        <pc:chgData name="Purushotham Raju Kapilavai" userId="fa235fd933d20879" providerId="Windows Live" clId="Web-{C955B0E9-5FF3-72EC-13C8-245FA48A2926}" dt="2025-04-04T02:49:13.827" v="19" actId="20577"/>
        <pc:sldMkLst>
          <pc:docMk/>
          <pc:sldMk cId="1102039033" sldId="273"/>
        </pc:sldMkLst>
        <pc:spChg chg="mod">
          <ac:chgData name="Purushotham Raju Kapilavai" userId="fa235fd933d20879" providerId="Windows Live" clId="Web-{C955B0E9-5FF3-72EC-13C8-245FA48A2926}" dt="2025-04-04T02:49:13.827" v="19" actId="20577"/>
          <ac:spMkLst>
            <pc:docMk/>
            <pc:sldMk cId="1102039033" sldId="273"/>
            <ac:spMk id="2" creationId="{5C192D33-1416-FE8E-D68C-0ACB5193AC8B}"/>
          </ac:spMkLst>
        </pc:spChg>
        <pc:spChg chg="mod">
          <ac:chgData name="Purushotham Raju Kapilavai" userId="fa235fd933d20879" providerId="Windows Live" clId="Web-{C955B0E9-5FF3-72EC-13C8-245FA48A2926}" dt="2025-04-04T02:49:05.608" v="18" actId="20577"/>
          <ac:spMkLst>
            <pc:docMk/>
            <pc:sldMk cId="1102039033" sldId="273"/>
            <ac:spMk id="3" creationId="{DE68B403-16CC-C4D9-A744-BD5C7E169BB7}"/>
          </ac:spMkLst>
        </pc:spChg>
      </pc:sldChg>
      <pc:sldChg chg="modSp new">
        <pc:chgData name="Purushotham Raju Kapilavai" userId="fa235fd933d20879" providerId="Windows Live" clId="Web-{C955B0E9-5FF3-72EC-13C8-245FA48A2926}" dt="2025-04-04T02:50:08.282" v="30" actId="20577"/>
        <pc:sldMkLst>
          <pc:docMk/>
          <pc:sldMk cId="3378932477" sldId="274"/>
        </pc:sldMkLst>
        <pc:spChg chg="mod">
          <ac:chgData name="Purushotham Raju Kapilavai" userId="fa235fd933d20879" providerId="Windows Live" clId="Web-{C955B0E9-5FF3-72EC-13C8-245FA48A2926}" dt="2025-04-04T02:49:42.547" v="22" actId="20577"/>
          <ac:spMkLst>
            <pc:docMk/>
            <pc:sldMk cId="3378932477" sldId="274"/>
            <ac:spMk id="2" creationId="{CF069996-62B4-43BE-0A94-85318B2FC457}"/>
          </ac:spMkLst>
        </pc:spChg>
        <pc:spChg chg="mod">
          <ac:chgData name="Purushotham Raju Kapilavai" userId="fa235fd933d20879" providerId="Windows Live" clId="Web-{C955B0E9-5FF3-72EC-13C8-245FA48A2926}" dt="2025-04-04T02:50:08.282" v="30" actId="20577"/>
          <ac:spMkLst>
            <pc:docMk/>
            <pc:sldMk cId="3378932477" sldId="274"/>
            <ac:spMk id="3" creationId="{82DF98C6-FC9B-DAD0-16CE-495C961FDCC7}"/>
          </ac:spMkLst>
        </pc:spChg>
      </pc:sldChg>
      <pc:sldChg chg="modSp new ord">
        <pc:chgData name="Purushotham Raju Kapilavai" userId="fa235fd933d20879" providerId="Windows Live" clId="Web-{C955B0E9-5FF3-72EC-13C8-245FA48A2926}" dt="2025-04-04T02:52:10.974" v="37"/>
        <pc:sldMkLst>
          <pc:docMk/>
          <pc:sldMk cId="597699005" sldId="275"/>
        </pc:sldMkLst>
        <pc:spChg chg="mod">
          <ac:chgData name="Purushotham Raju Kapilavai" userId="fa235fd933d20879" providerId="Windows Live" clId="Web-{C955B0E9-5FF3-72EC-13C8-245FA48A2926}" dt="2025-04-04T02:50:59.471" v="33" actId="20577"/>
          <ac:spMkLst>
            <pc:docMk/>
            <pc:sldMk cId="597699005" sldId="275"/>
            <ac:spMk id="2" creationId="{9194B6F9-1417-9F61-8FFE-EC3CE399321F}"/>
          </ac:spMkLst>
        </pc:spChg>
        <pc:spChg chg="mod">
          <ac:chgData name="Purushotham Raju Kapilavai" userId="fa235fd933d20879" providerId="Windows Live" clId="Web-{C955B0E9-5FF3-72EC-13C8-245FA48A2926}" dt="2025-04-04T02:51:15.425" v="36" actId="20577"/>
          <ac:spMkLst>
            <pc:docMk/>
            <pc:sldMk cId="597699005" sldId="275"/>
            <ac:spMk id="3" creationId="{3DB9A385-5F6E-1362-4928-9384FDAE6BFE}"/>
          </ac:spMkLst>
        </pc:spChg>
      </pc:sldChg>
      <pc:sldChg chg="modSp new">
        <pc:chgData name="Purushotham Raju Kapilavai" userId="fa235fd933d20879" providerId="Windows Live" clId="Web-{C955B0E9-5FF3-72EC-13C8-245FA48A2926}" dt="2025-04-04T02:56:05.091" v="85" actId="20577"/>
        <pc:sldMkLst>
          <pc:docMk/>
          <pc:sldMk cId="3075648937" sldId="276"/>
        </pc:sldMkLst>
        <pc:spChg chg="mod">
          <ac:chgData name="Purushotham Raju Kapilavai" userId="fa235fd933d20879" providerId="Windows Live" clId="Web-{C955B0E9-5FF3-72EC-13C8-245FA48A2926}" dt="2025-04-04T02:53:50.680" v="42" actId="20577"/>
          <ac:spMkLst>
            <pc:docMk/>
            <pc:sldMk cId="3075648937" sldId="276"/>
            <ac:spMk id="2" creationId="{D4E7EB56-72D7-A661-CFC6-835D86D1C651}"/>
          </ac:spMkLst>
        </pc:spChg>
        <pc:spChg chg="mod">
          <ac:chgData name="Purushotham Raju Kapilavai" userId="fa235fd933d20879" providerId="Windows Live" clId="Web-{C955B0E9-5FF3-72EC-13C8-245FA48A2926}" dt="2025-04-04T02:56:05.091" v="85" actId="20577"/>
          <ac:spMkLst>
            <pc:docMk/>
            <pc:sldMk cId="3075648937" sldId="276"/>
            <ac:spMk id="3" creationId="{18C18AD0-1718-CA58-E36E-A970D2E7077F}"/>
          </ac:spMkLst>
        </pc:spChg>
      </pc:sldChg>
      <pc:sldChg chg="modSp new">
        <pc:chgData name="Purushotham Raju Kapilavai" userId="fa235fd933d20879" providerId="Windows Live" clId="Web-{C955B0E9-5FF3-72EC-13C8-245FA48A2926}" dt="2025-04-04T02:59:05.237" v="90" actId="20577"/>
        <pc:sldMkLst>
          <pc:docMk/>
          <pc:sldMk cId="603934096" sldId="277"/>
        </pc:sldMkLst>
        <pc:spChg chg="mod">
          <ac:chgData name="Purushotham Raju Kapilavai" userId="fa235fd933d20879" providerId="Windows Live" clId="Web-{C955B0E9-5FF3-72EC-13C8-245FA48A2926}" dt="2025-04-04T02:58:45.924" v="88" actId="20577"/>
          <ac:spMkLst>
            <pc:docMk/>
            <pc:sldMk cId="603934096" sldId="277"/>
            <ac:spMk id="2" creationId="{A48563FC-F9F3-0ADA-8962-C3C69133B857}"/>
          </ac:spMkLst>
        </pc:spChg>
        <pc:spChg chg="mod">
          <ac:chgData name="Purushotham Raju Kapilavai" userId="fa235fd933d20879" providerId="Windows Live" clId="Web-{C955B0E9-5FF3-72EC-13C8-245FA48A2926}" dt="2025-04-04T02:59:05.237" v="90" actId="20577"/>
          <ac:spMkLst>
            <pc:docMk/>
            <pc:sldMk cId="603934096" sldId="277"/>
            <ac:spMk id="3" creationId="{4C85C4FB-11E5-B2F8-320C-5200ECFCE04E}"/>
          </ac:spMkLst>
        </pc:spChg>
      </pc:sldChg>
      <pc:sldChg chg="modSp new">
        <pc:chgData name="Purushotham Raju Kapilavai" userId="fa235fd933d20879" providerId="Windows Live" clId="Web-{C955B0E9-5FF3-72EC-13C8-245FA48A2926}" dt="2025-04-04T03:00:10.239" v="95" actId="20577"/>
        <pc:sldMkLst>
          <pc:docMk/>
          <pc:sldMk cId="3967236947" sldId="278"/>
        </pc:sldMkLst>
        <pc:spChg chg="mod">
          <ac:chgData name="Purushotham Raju Kapilavai" userId="fa235fd933d20879" providerId="Windows Live" clId="Web-{C955B0E9-5FF3-72EC-13C8-245FA48A2926}" dt="2025-04-04T02:59:49.598" v="93" actId="20577"/>
          <ac:spMkLst>
            <pc:docMk/>
            <pc:sldMk cId="3967236947" sldId="278"/>
            <ac:spMk id="2" creationId="{6F952B85-69BD-8743-5A30-74089E63E8B0}"/>
          </ac:spMkLst>
        </pc:spChg>
        <pc:spChg chg="mod">
          <ac:chgData name="Purushotham Raju Kapilavai" userId="fa235fd933d20879" providerId="Windows Live" clId="Web-{C955B0E9-5FF3-72EC-13C8-245FA48A2926}" dt="2025-04-04T03:00:10.239" v="95" actId="20577"/>
          <ac:spMkLst>
            <pc:docMk/>
            <pc:sldMk cId="3967236947" sldId="278"/>
            <ac:spMk id="3" creationId="{E9F52414-2280-6025-6D2D-3F1675EA8F69}"/>
          </ac:spMkLst>
        </pc:spChg>
      </pc:sldChg>
      <pc:sldChg chg="modSp new">
        <pc:chgData name="Purushotham Raju Kapilavai" userId="fa235fd933d20879" providerId="Windows Live" clId="Web-{C955B0E9-5FF3-72EC-13C8-245FA48A2926}" dt="2025-04-04T03:01:11.101" v="101" actId="20577"/>
        <pc:sldMkLst>
          <pc:docMk/>
          <pc:sldMk cId="2521039165" sldId="279"/>
        </pc:sldMkLst>
        <pc:spChg chg="mod">
          <ac:chgData name="Purushotham Raju Kapilavai" userId="fa235fd933d20879" providerId="Windows Live" clId="Web-{C955B0E9-5FF3-72EC-13C8-245FA48A2926}" dt="2025-04-04T03:00:39.240" v="98" actId="20577"/>
          <ac:spMkLst>
            <pc:docMk/>
            <pc:sldMk cId="2521039165" sldId="279"/>
            <ac:spMk id="2" creationId="{F41BF64B-4CF7-3D83-25F7-99B7C12E72D2}"/>
          </ac:spMkLst>
        </pc:spChg>
        <pc:spChg chg="mod">
          <ac:chgData name="Purushotham Raju Kapilavai" userId="fa235fd933d20879" providerId="Windows Live" clId="Web-{C955B0E9-5FF3-72EC-13C8-245FA48A2926}" dt="2025-04-04T03:01:11.101" v="101" actId="20577"/>
          <ac:spMkLst>
            <pc:docMk/>
            <pc:sldMk cId="2521039165" sldId="279"/>
            <ac:spMk id="3" creationId="{14DBB3CC-1405-A276-8CB7-FB0679BC9FC5}"/>
          </ac:spMkLst>
        </pc:spChg>
      </pc:sldChg>
      <pc:sldChg chg="delSp modSp new">
        <pc:chgData name="Purushotham Raju Kapilavai" userId="fa235fd933d20879" providerId="Windows Live" clId="Web-{C955B0E9-5FF3-72EC-13C8-245FA48A2926}" dt="2025-04-04T03:03:14.371" v="131" actId="20577"/>
        <pc:sldMkLst>
          <pc:docMk/>
          <pc:sldMk cId="4095774666" sldId="280"/>
        </pc:sldMkLst>
        <pc:spChg chg="mod">
          <ac:chgData name="Purushotham Raju Kapilavai" userId="fa235fd933d20879" providerId="Windows Live" clId="Web-{C955B0E9-5FF3-72EC-13C8-245FA48A2926}" dt="2025-04-04T03:03:14.371" v="131" actId="20577"/>
          <ac:spMkLst>
            <pc:docMk/>
            <pc:sldMk cId="4095774666" sldId="280"/>
            <ac:spMk id="2" creationId="{40591625-DA7C-D159-4618-C553234D0936}"/>
          </ac:spMkLst>
        </pc:spChg>
        <pc:spChg chg="del">
          <ac:chgData name="Purushotham Raju Kapilavai" userId="fa235fd933d20879" providerId="Windows Live" clId="Web-{C955B0E9-5FF3-72EC-13C8-245FA48A2926}" dt="2025-04-04T03:02:30.650" v="103"/>
          <ac:spMkLst>
            <pc:docMk/>
            <pc:sldMk cId="4095774666" sldId="280"/>
            <ac:spMk id="3" creationId="{BC5DBA97-4150-9E0C-D57B-A6F69436D8C7}"/>
          </ac:spMkLst>
        </pc:spChg>
      </pc:sldChg>
    </pc:docChg>
  </pc:docChgLst>
  <pc:docChgLst>
    <pc:chgData name="Purushotham Raju Kapilavai" userId="fa235fd933d20879" providerId="Windows Live" clId="Web-{C4091749-B94E-9D32-007D-C5DAF826DC46}"/>
    <pc:docChg chg="addSld delSld modSld">
      <pc:chgData name="Purushotham Raju Kapilavai" userId="fa235fd933d20879" providerId="Windows Live" clId="Web-{C4091749-B94E-9D32-007D-C5DAF826DC46}" dt="2025-04-04T02:42:13.106" v="677"/>
      <pc:docMkLst>
        <pc:docMk/>
      </pc:docMkLst>
      <pc:sldChg chg="modSp">
        <pc:chgData name="Purushotham Raju Kapilavai" userId="fa235fd933d20879" providerId="Windows Live" clId="Web-{C4091749-B94E-9D32-007D-C5DAF826DC46}" dt="2025-04-04T01:46:46.198" v="18" actId="20577"/>
        <pc:sldMkLst>
          <pc:docMk/>
          <pc:sldMk cId="109857222" sldId="256"/>
        </pc:sldMkLst>
        <pc:spChg chg="mod">
          <ac:chgData name="Purushotham Raju Kapilavai" userId="fa235fd933d20879" providerId="Windows Live" clId="Web-{C4091749-B94E-9D32-007D-C5DAF826DC46}" dt="2025-04-04T01:46:37.166" v="13" actId="20577"/>
          <ac:spMkLst>
            <pc:docMk/>
            <pc:sldMk cId="109857222" sldId="256"/>
            <ac:spMk id="2" creationId="{00000000-0000-0000-0000-000000000000}"/>
          </ac:spMkLst>
        </pc:spChg>
        <pc:spChg chg="mod">
          <ac:chgData name="Purushotham Raju Kapilavai" userId="fa235fd933d20879" providerId="Windows Live" clId="Web-{C4091749-B94E-9D32-007D-C5DAF826DC46}" dt="2025-04-04T01:46:46.198" v="18" actId="20577"/>
          <ac:spMkLst>
            <pc:docMk/>
            <pc:sldMk cId="109857222" sldId="256"/>
            <ac:spMk id="3" creationId="{00000000-0000-0000-0000-000000000000}"/>
          </ac:spMkLst>
        </pc:spChg>
      </pc:sldChg>
      <pc:sldChg chg="addSp delSp modSp new mod setBg">
        <pc:chgData name="Purushotham Raju Kapilavai" userId="fa235fd933d20879" providerId="Windows Live" clId="Web-{C4091749-B94E-9D32-007D-C5DAF826DC46}" dt="2025-04-04T01:52:24.434" v="130" actId="1076"/>
        <pc:sldMkLst>
          <pc:docMk/>
          <pc:sldMk cId="1587056245" sldId="257"/>
        </pc:sldMkLst>
        <pc:spChg chg="del mod">
          <ac:chgData name="Purushotham Raju Kapilavai" userId="fa235fd933d20879" providerId="Windows Live" clId="Web-{C4091749-B94E-9D32-007D-C5DAF826DC46}" dt="2025-04-04T01:51:57.512" v="124"/>
          <ac:spMkLst>
            <pc:docMk/>
            <pc:sldMk cId="1587056245" sldId="257"/>
            <ac:spMk id="2" creationId="{0A65BFA0-61CB-419B-8982-E8A06287CF76}"/>
          </ac:spMkLst>
        </pc:spChg>
        <pc:spChg chg="mod ord">
          <ac:chgData name="Purushotham Raju Kapilavai" userId="fa235fd933d20879" providerId="Windows Live" clId="Web-{C4091749-B94E-9D32-007D-C5DAF826DC46}" dt="2025-04-04T01:52:24.434" v="130" actId="1076"/>
          <ac:spMkLst>
            <pc:docMk/>
            <pc:sldMk cId="1587056245" sldId="257"/>
            <ac:spMk id="3" creationId="{E50A4926-E352-6BB6-068B-903CA9C22E43}"/>
          </ac:spMkLst>
        </pc:spChg>
        <pc:spChg chg="add">
          <ac:chgData name="Purushotham Raju Kapilavai" userId="fa235fd933d20879" providerId="Windows Live" clId="Web-{C4091749-B94E-9D32-007D-C5DAF826DC46}" dt="2025-04-04T01:51:03.715" v="119"/>
          <ac:spMkLst>
            <pc:docMk/>
            <pc:sldMk cId="1587056245" sldId="257"/>
            <ac:spMk id="9" creationId="{2EB492CD-616E-47F8-933B-5E2D952A0593}"/>
          </ac:spMkLst>
        </pc:spChg>
        <pc:spChg chg="add">
          <ac:chgData name="Purushotham Raju Kapilavai" userId="fa235fd933d20879" providerId="Windows Live" clId="Web-{C4091749-B94E-9D32-007D-C5DAF826DC46}" dt="2025-04-04T01:51:03.715" v="119"/>
          <ac:spMkLst>
            <pc:docMk/>
            <pc:sldMk cId="1587056245" sldId="257"/>
            <ac:spMk id="11" creationId="{59383CF9-23B5-4335-9B21-1791C4CF1C75}"/>
          </ac:spMkLst>
        </pc:spChg>
        <pc:spChg chg="add">
          <ac:chgData name="Purushotham Raju Kapilavai" userId="fa235fd933d20879" providerId="Windows Live" clId="Web-{C4091749-B94E-9D32-007D-C5DAF826DC46}" dt="2025-04-04T01:51:03.715" v="119"/>
          <ac:spMkLst>
            <pc:docMk/>
            <pc:sldMk cId="1587056245" sldId="257"/>
            <ac:spMk id="13" creationId="{0007FE00-9498-4706-B255-6437B0252C02}"/>
          </ac:spMkLst>
        </pc:spChg>
        <pc:picChg chg="add mod">
          <ac:chgData name="Purushotham Raju Kapilavai" userId="fa235fd933d20879" providerId="Windows Live" clId="Web-{C4091749-B94E-9D32-007D-C5DAF826DC46}" dt="2025-04-04T01:51:03.715" v="119"/>
          <ac:picMkLst>
            <pc:docMk/>
            <pc:sldMk cId="1587056245" sldId="257"/>
            <ac:picMk id="4" creationId="{9E7C4CF2-7DDC-B2CD-4143-81D5C492526C}"/>
          </ac:picMkLst>
        </pc:picChg>
      </pc:sldChg>
      <pc:sldChg chg="delSp modSp new">
        <pc:chgData name="Purushotham Raju Kapilavai" userId="fa235fd933d20879" providerId="Windows Live" clId="Web-{C4091749-B94E-9D32-007D-C5DAF826DC46}" dt="2025-04-04T01:56:13.341" v="171" actId="20577"/>
        <pc:sldMkLst>
          <pc:docMk/>
          <pc:sldMk cId="1918394804" sldId="258"/>
        </pc:sldMkLst>
        <pc:spChg chg="del">
          <ac:chgData name="Purushotham Raju Kapilavai" userId="fa235fd933d20879" providerId="Windows Live" clId="Web-{C4091749-B94E-9D32-007D-C5DAF826DC46}" dt="2025-04-04T01:52:39.528" v="132"/>
          <ac:spMkLst>
            <pc:docMk/>
            <pc:sldMk cId="1918394804" sldId="258"/>
            <ac:spMk id="2" creationId="{3229A28C-9FD9-768E-7515-900BA0DA7B72}"/>
          </ac:spMkLst>
        </pc:spChg>
        <pc:spChg chg="mod">
          <ac:chgData name="Purushotham Raju Kapilavai" userId="fa235fd933d20879" providerId="Windows Live" clId="Web-{C4091749-B94E-9D32-007D-C5DAF826DC46}" dt="2025-04-04T01:56:13.341" v="171" actId="20577"/>
          <ac:spMkLst>
            <pc:docMk/>
            <pc:sldMk cId="1918394804" sldId="258"/>
            <ac:spMk id="3" creationId="{BAB8B11C-94B1-9AAB-D61F-E28FA16D7F8D}"/>
          </ac:spMkLst>
        </pc:spChg>
      </pc:sldChg>
      <pc:sldChg chg="modSp new">
        <pc:chgData name="Purushotham Raju Kapilavai" userId="fa235fd933d20879" providerId="Windows Live" clId="Web-{C4091749-B94E-9D32-007D-C5DAF826DC46}" dt="2025-04-04T01:58:40.920" v="205" actId="20577"/>
        <pc:sldMkLst>
          <pc:docMk/>
          <pc:sldMk cId="1823899452" sldId="259"/>
        </pc:sldMkLst>
        <pc:spChg chg="mod">
          <ac:chgData name="Purushotham Raju Kapilavai" userId="fa235fd933d20879" providerId="Windows Live" clId="Web-{C4091749-B94E-9D32-007D-C5DAF826DC46}" dt="2025-04-04T01:57:13.185" v="182" actId="20577"/>
          <ac:spMkLst>
            <pc:docMk/>
            <pc:sldMk cId="1823899452" sldId="259"/>
            <ac:spMk id="2" creationId="{DB77E0A5-4634-2C93-F79D-0773C258915C}"/>
          </ac:spMkLst>
        </pc:spChg>
        <pc:spChg chg="mod">
          <ac:chgData name="Purushotham Raju Kapilavai" userId="fa235fd933d20879" providerId="Windows Live" clId="Web-{C4091749-B94E-9D32-007D-C5DAF826DC46}" dt="2025-04-04T01:58:40.920" v="205" actId="20577"/>
          <ac:spMkLst>
            <pc:docMk/>
            <pc:sldMk cId="1823899452" sldId="259"/>
            <ac:spMk id="3" creationId="{279FE972-3986-84F6-71F6-0F076311BA11}"/>
          </ac:spMkLst>
        </pc:spChg>
      </pc:sldChg>
      <pc:sldChg chg="delSp modSp new del">
        <pc:chgData name="Purushotham Raju Kapilavai" userId="fa235fd933d20879" providerId="Windows Live" clId="Web-{C4091749-B94E-9D32-007D-C5DAF826DC46}" dt="2025-04-04T01:56:36.513" v="172"/>
        <pc:sldMkLst>
          <pc:docMk/>
          <pc:sldMk cId="2932765673" sldId="259"/>
        </pc:sldMkLst>
        <pc:spChg chg="del">
          <ac:chgData name="Purushotham Raju Kapilavai" userId="fa235fd933d20879" providerId="Windows Live" clId="Web-{C4091749-B94E-9D32-007D-C5DAF826DC46}" dt="2025-04-04T01:54:49.825" v="144"/>
          <ac:spMkLst>
            <pc:docMk/>
            <pc:sldMk cId="2932765673" sldId="259"/>
            <ac:spMk id="2" creationId="{695EFF67-A6C2-7B38-6F7A-ED91366A2624}"/>
          </ac:spMkLst>
        </pc:spChg>
        <pc:spChg chg="mod">
          <ac:chgData name="Purushotham Raju Kapilavai" userId="fa235fd933d20879" providerId="Windows Live" clId="Web-{C4091749-B94E-9D32-007D-C5DAF826DC46}" dt="2025-04-04T01:54:52.497" v="145" actId="14100"/>
          <ac:spMkLst>
            <pc:docMk/>
            <pc:sldMk cId="2932765673" sldId="259"/>
            <ac:spMk id="3" creationId="{418F4A09-ACE5-05C2-3561-04F282DDAE11}"/>
          </ac:spMkLst>
        </pc:spChg>
      </pc:sldChg>
      <pc:sldChg chg="delSp modSp new">
        <pc:chgData name="Purushotham Raju Kapilavai" userId="fa235fd933d20879" providerId="Windows Live" clId="Web-{C4091749-B94E-9D32-007D-C5DAF826DC46}" dt="2025-04-04T02:10:43.814" v="346" actId="20577"/>
        <pc:sldMkLst>
          <pc:docMk/>
          <pc:sldMk cId="2464536834" sldId="260"/>
        </pc:sldMkLst>
        <pc:spChg chg="del">
          <ac:chgData name="Purushotham Raju Kapilavai" userId="fa235fd933d20879" providerId="Windows Live" clId="Web-{C4091749-B94E-9D32-007D-C5DAF826DC46}" dt="2025-04-04T02:00:07.342" v="211"/>
          <ac:spMkLst>
            <pc:docMk/>
            <pc:sldMk cId="2464536834" sldId="260"/>
            <ac:spMk id="2" creationId="{BB712F7A-170A-B4D1-6383-108A3571E994}"/>
          </ac:spMkLst>
        </pc:spChg>
        <pc:spChg chg="mod">
          <ac:chgData name="Purushotham Raju Kapilavai" userId="fa235fd933d20879" providerId="Windows Live" clId="Web-{C4091749-B94E-9D32-007D-C5DAF826DC46}" dt="2025-04-04T02:10:43.814" v="346" actId="20577"/>
          <ac:spMkLst>
            <pc:docMk/>
            <pc:sldMk cId="2464536834" sldId="260"/>
            <ac:spMk id="3" creationId="{A902D829-1FE4-6099-A4EF-DD6F5F4A96B8}"/>
          </ac:spMkLst>
        </pc:spChg>
      </pc:sldChg>
      <pc:sldChg chg="add del">
        <pc:chgData name="Purushotham Raju Kapilavai" userId="fa235fd933d20879" providerId="Windows Live" clId="Web-{C4091749-B94E-9D32-007D-C5DAF826DC46}" dt="2025-04-04T01:56:46.388" v="175"/>
        <pc:sldMkLst>
          <pc:docMk/>
          <pc:sldMk cId="2932765673" sldId="260"/>
        </pc:sldMkLst>
      </pc:sldChg>
      <pc:sldChg chg="addSp delSp modSp new">
        <pc:chgData name="Purushotham Raju Kapilavai" userId="fa235fd933d20879" providerId="Windows Live" clId="Web-{C4091749-B94E-9D32-007D-C5DAF826DC46}" dt="2025-04-04T02:08:14.892" v="314" actId="20577"/>
        <pc:sldMkLst>
          <pc:docMk/>
          <pc:sldMk cId="3264822868" sldId="261"/>
        </pc:sldMkLst>
        <pc:spChg chg="del">
          <ac:chgData name="Purushotham Raju Kapilavai" userId="fa235fd933d20879" providerId="Windows Live" clId="Web-{C4091749-B94E-9D32-007D-C5DAF826DC46}" dt="2025-04-04T02:02:45.656" v="250"/>
          <ac:spMkLst>
            <pc:docMk/>
            <pc:sldMk cId="3264822868" sldId="261"/>
            <ac:spMk id="2" creationId="{D3C978D8-89AC-EDF3-9C7D-43AD520C8239}"/>
          </ac:spMkLst>
        </pc:spChg>
        <pc:spChg chg="del mod">
          <ac:chgData name="Purushotham Raju Kapilavai" userId="fa235fd933d20879" providerId="Windows Live" clId="Web-{C4091749-B94E-9D32-007D-C5DAF826DC46}" dt="2025-04-04T02:04:11.172" v="262"/>
          <ac:spMkLst>
            <pc:docMk/>
            <pc:sldMk cId="3264822868" sldId="261"/>
            <ac:spMk id="3" creationId="{FE2E627A-F487-5D93-77AC-03B938A287A6}"/>
          </ac:spMkLst>
        </pc:spChg>
        <pc:spChg chg="add del mod">
          <ac:chgData name="Purushotham Raju Kapilavai" userId="fa235fd933d20879" providerId="Windows Live" clId="Web-{C4091749-B94E-9D32-007D-C5DAF826DC46}" dt="2025-04-04T02:05:32.407" v="267"/>
          <ac:spMkLst>
            <pc:docMk/>
            <pc:sldMk cId="3264822868" sldId="261"/>
            <ac:spMk id="6" creationId="{5479BFA4-6CF5-A229-F6E5-817B9099E12F}"/>
          </ac:spMkLst>
        </pc:spChg>
        <pc:spChg chg="add mod">
          <ac:chgData name="Purushotham Raju Kapilavai" userId="fa235fd933d20879" providerId="Windows Live" clId="Web-{C4091749-B94E-9D32-007D-C5DAF826DC46}" dt="2025-04-04T02:08:14.892" v="314" actId="20577"/>
          <ac:spMkLst>
            <pc:docMk/>
            <pc:sldMk cId="3264822868" sldId="261"/>
            <ac:spMk id="9" creationId="{52CD07DC-D4E9-473E-CA49-5B741DDD34D4}"/>
          </ac:spMkLst>
        </pc:spChg>
        <pc:picChg chg="add del mod ord">
          <ac:chgData name="Purushotham Raju Kapilavai" userId="fa235fd933d20879" providerId="Windows Live" clId="Web-{C4091749-B94E-9D32-007D-C5DAF826DC46}" dt="2025-04-04T02:04:27.922" v="265"/>
          <ac:picMkLst>
            <pc:docMk/>
            <pc:sldMk cId="3264822868" sldId="261"/>
            <ac:picMk id="4" creationId="{11A5536F-BEFC-071E-7491-39C5C9FEA6EA}"/>
          </ac:picMkLst>
        </pc:picChg>
        <pc:picChg chg="add del mod ord">
          <ac:chgData name="Purushotham Raju Kapilavai" userId="fa235fd933d20879" providerId="Windows Live" clId="Web-{C4091749-B94E-9D32-007D-C5DAF826DC46}" dt="2025-04-04T02:05:45.735" v="268"/>
          <ac:picMkLst>
            <pc:docMk/>
            <pc:sldMk cId="3264822868" sldId="261"/>
            <ac:picMk id="7" creationId="{BE580FF3-2F04-7490-BD02-D3E9FDFB7B74}"/>
          </ac:picMkLst>
        </pc:picChg>
      </pc:sldChg>
      <pc:sldChg chg="delSp modSp new">
        <pc:chgData name="Purushotham Raju Kapilavai" userId="fa235fd933d20879" providerId="Windows Live" clId="Web-{C4091749-B94E-9D32-007D-C5DAF826DC46}" dt="2025-04-04T02:10:09.361" v="340" actId="20577"/>
        <pc:sldMkLst>
          <pc:docMk/>
          <pc:sldMk cId="2097048707" sldId="262"/>
        </pc:sldMkLst>
        <pc:spChg chg="del">
          <ac:chgData name="Purushotham Raju Kapilavai" userId="fa235fd933d20879" providerId="Windows Live" clId="Web-{C4091749-B94E-9D32-007D-C5DAF826DC46}" dt="2025-04-04T02:08:30.532" v="316"/>
          <ac:spMkLst>
            <pc:docMk/>
            <pc:sldMk cId="2097048707" sldId="262"/>
            <ac:spMk id="2" creationId="{2D7199C9-F5A6-3A14-4B0D-5988DDC54F42}"/>
          </ac:spMkLst>
        </pc:spChg>
        <pc:spChg chg="mod">
          <ac:chgData name="Purushotham Raju Kapilavai" userId="fa235fd933d20879" providerId="Windows Live" clId="Web-{C4091749-B94E-9D32-007D-C5DAF826DC46}" dt="2025-04-04T02:10:09.361" v="340" actId="20577"/>
          <ac:spMkLst>
            <pc:docMk/>
            <pc:sldMk cId="2097048707" sldId="262"/>
            <ac:spMk id="3" creationId="{D0ABF3D7-87CA-C74D-5218-C574BFE95E9D}"/>
          </ac:spMkLst>
        </pc:spChg>
      </pc:sldChg>
      <pc:sldChg chg="modSp new">
        <pc:chgData name="Purushotham Raju Kapilavai" userId="fa235fd933d20879" providerId="Windows Live" clId="Web-{C4091749-B94E-9D32-007D-C5DAF826DC46}" dt="2025-04-04T02:17:21.317" v="420" actId="20577"/>
        <pc:sldMkLst>
          <pc:docMk/>
          <pc:sldMk cId="114412811" sldId="263"/>
        </pc:sldMkLst>
        <pc:spChg chg="mod">
          <ac:chgData name="Purushotham Raju Kapilavai" userId="fa235fd933d20879" providerId="Windows Live" clId="Web-{C4091749-B94E-9D32-007D-C5DAF826DC46}" dt="2025-04-04T02:12:11.049" v="352" actId="20577"/>
          <ac:spMkLst>
            <pc:docMk/>
            <pc:sldMk cId="114412811" sldId="263"/>
            <ac:spMk id="2" creationId="{424314FF-BB7D-D076-DF6C-73897473403B}"/>
          </ac:spMkLst>
        </pc:spChg>
        <pc:spChg chg="mod">
          <ac:chgData name="Purushotham Raju Kapilavai" userId="fa235fd933d20879" providerId="Windows Live" clId="Web-{C4091749-B94E-9D32-007D-C5DAF826DC46}" dt="2025-04-04T02:17:21.317" v="420" actId="20577"/>
          <ac:spMkLst>
            <pc:docMk/>
            <pc:sldMk cId="114412811" sldId="263"/>
            <ac:spMk id="3" creationId="{ED9AE488-3AC2-4888-8EBE-3E346DBBE9F6}"/>
          </ac:spMkLst>
        </pc:spChg>
      </pc:sldChg>
      <pc:sldChg chg="delSp modSp new del">
        <pc:chgData name="Purushotham Raju Kapilavai" userId="fa235fd933d20879" providerId="Windows Live" clId="Web-{C4091749-B94E-9D32-007D-C5DAF826DC46}" dt="2025-04-04T02:11:53.627" v="347"/>
        <pc:sldMkLst>
          <pc:docMk/>
          <pc:sldMk cId="2645480952" sldId="263"/>
        </pc:sldMkLst>
        <pc:spChg chg="del">
          <ac:chgData name="Purushotham Raju Kapilavai" userId="fa235fd933d20879" providerId="Windows Live" clId="Web-{C4091749-B94E-9D32-007D-C5DAF826DC46}" dt="2025-04-04T02:10:21.064" v="342"/>
          <ac:spMkLst>
            <pc:docMk/>
            <pc:sldMk cId="2645480952" sldId="263"/>
            <ac:spMk id="2" creationId="{1C1BC9B5-04BF-F4CF-892E-41D1966FA11B}"/>
          </ac:spMkLst>
        </pc:spChg>
        <pc:spChg chg="mod">
          <ac:chgData name="Purushotham Raju Kapilavai" userId="fa235fd933d20879" providerId="Windows Live" clId="Web-{C4091749-B94E-9D32-007D-C5DAF826DC46}" dt="2025-04-04T02:10:23.549" v="343" actId="14100"/>
          <ac:spMkLst>
            <pc:docMk/>
            <pc:sldMk cId="2645480952" sldId="263"/>
            <ac:spMk id="3" creationId="{35899CAB-7859-4F9C-283A-1271E107EA39}"/>
          </ac:spMkLst>
        </pc:spChg>
      </pc:sldChg>
      <pc:sldChg chg="modSp new">
        <pc:chgData name="Purushotham Raju Kapilavai" userId="fa235fd933d20879" providerId="Windows Live" clId="Web-{C4091749-B94E-9D32-007D-C5DAF826DC46}" dt="2025-04-04T02:19:43.255" v="458" actId="20577"/>
        <pc:sldMkLst>
          <pc:docMk/>
          <pc:sldMk cId="1353024466" sldId="264"/>
        </pc:sldMkLst>
        <pc:spChg chg="mod">
          <ac:chgData name="Purushotham Raju Kapilavai" userId="fa235fd933d20879" providerId="Windows Live" clId="Web-{C4091749-B94E-9D32-007D-C5DAF826DC46}" dt="2025-04-04T02:19:43.255" v="458" actId="20577"/>
          <ac:spMkLst>
            <pc:docMk/>
            <pc:sldMk cId="1353024466" sldId="264"/>
            <ac:spMk id="2" creationId="{E3C8F424-F038-3DB5-8AA0-025F12C5AB52}"/>
          </ac:spMkLst>
        </pc:spChg>
        <pc:spChg chg="mod">
          <ac:chgData name="Purushotham Raju Kapilavai" userId="fa235fd933d20879" providerId="Windows Live" clId="Web-{C4091749-B94E-9D32-007D-C5DAF826DC46}" dt="2025-04-04T02:19:25.364" v="457" actId="20577"/>
          <ac:spMkLst>
            <pc:docMk/>
            <pc:sldMk cId="1353024466" sldId="264"/>
            <ac:spMk id="3" creationId="{B181CCDB-BFDA-867D-8BC8-03B0A1EC48D9}"/>
          </ac:spMkLst>
        </pc:spChg>
      </pc:sldChg>
      <pc:sldChg chg="modSp new">
        <pc:chgData name="Purushotham Raju Kapilavai" userId="fa235fd933d20879" providerId="Windows Live" clId="Web-{C4091749-B94E-9D32-007D-C5DAF826DC46}" dt="2025-04-04T02:23:03.803" v="501" actId="20577"/>
        <pc:sldMkLst>
          <pc:docMk/>
          <pc:sldMk cId="1248267309" sldId="265"/>
        </pc:sldMkLst>
        <pc:spChg chg="mod">
          <ac:chgData name="Purushotham Raju Kapilavai" userId="fa235fd933d20879" providerId="Windows Live" clId="Web-{C4091749-B94E-9D32-007D-C5DAF826DC46}" dt="2025-04-04T02:23:03.803" v="501" actId="20577"/>
          <ac:spMkLst>
            <pc:docMk/>
            <pc:sldMk cId="1248267309" sldId="265"/>
            <ac:spMk id="2" creationId="{80038E6E-F691-2761-E73D-342A6530D3F3}"/>
          </ac:spMkLst>
        </pc:spChg>
        <pc:spChg chg="mod">
          <ac:chgData name="Purushotham Raju Kapilavai" userId="fa235fd933d20879" providerId="Windows Live" clId="Web-{C4091749-B94E-9D32-007D-C5DAF826DC46}" dt="2025-04-04T02:22:52.896" v="499" actId="20577"/>
          <ac:spMkLst>
            <pc:docMk/>
            <pc:sldMk cId="1248267309" sldId="265"/>
            <ac:spMk id="3" creationId="{ACAF8751-DE00-C5D1-8A15-230C25214158}"/>
          </ac:spMkLst>
        </pc:spChg>
      </pc:sldChg>
      <pc:sldChg chg="modSp new">
        <pc:chgData name="Purushotham Raju Kapilavai" userId="fa235fd933d20879" providerId="Windows Live" clId="Web-{C4091749-B94E-9D32-007D-C5DAF826DC46}" dt="2025-04-04T02:25:24.600" v="543" actId="20577"/>
        <pc:sldMkLst>
          <pc:docMk/>
          <pc:sldMk cId="87327587" sldId="266"/>
        </pc:sldMkLst>
        <pc:spChg chg="mod">
          <ac:chgData name="Purushotham Raju Kapilavai" userId="fa235fd933d20879" providerId="Windows Live" clId="Web-{C4091749-B94E-9D32-007D-C5DAF826DC46}" dt="2025-04-04T02:23:07.318" v="502" actId="20577"/>
          <ac:spMkLst>
            <pc:docMk/>
            <pc:sldMk cId="87327587" sldId="266"/>
            <ac:spMk id="2" creationId="{C19D8706-C9C3-CBE3-5941-6E1A21892C74}"/>
          </ac:spMkLst>
        </pc:spChg>
        <pc:spChg chg="mod">
          <ac:chgData name="Purushotham Raju Kapilavai" userId="fa235fd933d20879" providerId="Windows Live" clId="Web-{C4091749-B94E-9D32-007D-C5DAF826DC46}" dt="2025-04-04T02:25:24.600" v="543" actId="20577"/>
          <ac:spMkLst>
            <pc:docMk/>
            <pc:sldMk cId="87327587" sldId="266"/>
            <ac:spMk id="3" creationId="{72108ADA-6B17-ADA6-34B7-B565BCF88FF3}"/>
          </ac:spMkLst>
        </pc:spChg>
      </pc:sldChg>
      <pc:sldChg chg="modSp new">
        <pc:chgData name="Purushotham Raju Kapilavai" userId="fa235fd933d20879" providerId="Windows Live" clId="Web-{C4091749-B94E-9D32-007D-C5DAF826DC46}" dt="2025-04-04T02:27:35.335" v="577" actId="20577"/>
        <pc:sldMkLst>
          <pc:docMk/>
          <pc:sldMk cId="496890672" sldId="267"/>
        </pc:sldMkLst>
        <pc:spChg chg="mod">
          <ac:chgData name="Purushotham Raju Kapilavai" userId="fa235fd933d20879" providerId="Windows Live" clId="Web-{C4091749-B94E-9D32-007D-C5DAF826DC46}" dt="2025-04-04T02:27:35.335" v="577" actId="20577"/>
          <ac:spMkLst>
            <pc:docMk/>
            <pc:sldMk cId="496890672" sldId="267"/>
            <ac:spMk id="3" creationId="{5F461313-F4D4-D5B3-A769-E86038AF84FF}"/>
          </ac:spMkLst>
        </pc:spChg>
      </pc:sldChg>
      <pc:sldChg chg="modSp new">
        <pc:chgData name="Purushotham Raju Kapilavai" userId="fa235fd933d20879" providerId="Windows Live" clId="Web-{C4091749-B94E-9D32-007D-C5DAF826DC46}" dt="2025-04-04T02:31:21.040" v="622" actId="20577"/>
        <pc:sldMkLst>
          <pc:docMk/>
          <pc:sldMk cId="3487381426" sldId="268"/>
        </pc:sldMkLst>
        <pc:spChg chg="mod">
          <ac:chgData name="Purushotham Raju Kapilavai" userId="fa235fd933d20879" providerId="Windows Live" clId="Web-{C4091749-B94E-9D32-007D-C5DAF826DC46}" dt="2025-04-04T02:31:21.040" v="622" actId="20577"/>
          <ac:spMkLst>
            <pc:docMk/>
            <pc:sldMk cId="3487381426" sldId="268"/>
            <ac:spMk id="2" creationId="{7DB07CB6-75DF-05F3-D030-48188BFBD830}"/>
          </ac:spMkLst>
        </pc:spChg>
        <pc:spChg chg="mod">
          <ac:chgData name="Purushotham Raju Kapilavai" userId="fa235fd933d20879" providerId="Windows Live" clId="Web-{C4091749-B94E-9D32-007D-C5DAF826DC46}" dt="2025-04-04T02:31:09.133" v="620" actId="20577"/>
          <ac:spMkLst>
            <pc:docMk/>
            <pc:sldMk cId="3487381426" sldId="268"/>
            <ac:spMk id="3" creationId="{CEB3FE62-8157-0906-4D18-8DE410B90CDF}"/>
          </ac:spMkLst>
        </pc:spChg>
      </pc:sldChg>
      <pc:sldChg chg="addSp delSp modSp new">
        <pc:chgData name="Purushotham Raju Kapilavai" userId="fa235fd933d20879" providerId="Windows Live" clId="Web-{C4091749-B94E-9D32-007D-C5DAF826DC46}" dt="2025-04-04T02:34:54.416" v="630" actId="14100"/>
        <pc:sldMkLst>
          <pc:docMk/>
          <pc:sldMk cId="1364030597" sldId="269"/>
        </pc:sldMkLst>
        <pc:spChg chg="mod">
          <ac:chgData name="Purushotham Raju Kapilavai" userId="fa235fd933d20879" providerId="Windows Live" clId="Web-{C4091749-B94E-9D32-007D-C5DAF826DC46}" dt="2025-04-04T02:31:28.555" v="624" actId="20577"/>
          <ac:spMkLst>
            <pc:docMk/>
            <pc:sldMk cId="1364030597" sldId="269"/>
            <ac:spMk id="2" creationId="{9E4995E5-7CC5-D2DD-F86B-39C2556EDB7F}"/>
          </ac:spMkLst>
        </pc:spChg>
        <pc:spChg chg="del">
          <ac:chgData name="Purushotham Raju Kapilavai" userId="fa235fd933d20879" providerId="Windows Live" clId="Web-{C4091749-B94E-9D32-007D-C5DAF826DC46}" dt="2025-04-04T02:34:24.181" v="626"/>
          <ac:spMkLst>
            <pc:docMk/>
            <pc:sldMk cId="1364030597" sldId="269"/>
            <ac:spMk id="3" creationId="{FC2D746B-729B-AFEC-1CB0-7B6713504D25}"/>
          </ac:spMkLst>
        </pc:spChg>
        <pc:picChg chg="add mod ord">
          <ac:chgData name="Purushotham Raju Kapilavai" userId="fa235fd933d20879" providerId="Windows Live" clId="Web-{C4091749-B94E-9D32-007D-C5DAF826DC46}" dt="2025-04-04T02:34:54.416" v="630" actId="14100"/>
          <ac:picMkLst>
            <pc:docMk/>
            <pc:sldMk cId="1364030597" sldId="269"/>
            <ac:picMk id="4" creationId="{EB853C62-94CF-2C7F-D942-E14F982539F4}"/>
          </ac:picMkLst>
        </pc:picChg>
      </pc:sldChg>
      <pc:sldChg chg="modSp new">
        <pc:chgData name="Purushotham Raju Kapilavai" userId="fa235fd933d20879" providerId="Windows Live" clId="Web-{C4091749-B94E-9D32-007D-C5DAF826DC46}" dt="2025-04-04T02:37:14.573" v="660" actId="20577"/>
        <pc:sldMkLst>
          <pc:docMk/>
          <pc:sldMk cId="2258527690" sldId="270"/>
        </pc:sldMkLst>
        <pc:spChg chg="mod">
          <ac:chgData name="Purushotham Raju Kapilavai" userId="fa235fd933d20879" providerId="Windows Live" clId="Web-{C4091749-B94E-9D32-007D-C5DAF826DC46}" dt="2025-04-04T02:37:14.573" v="660" actId="20577"/>
          <ac:spMkLst>
            <pc:docMk/>
            <pc:sldMk cId="2258527690" sldId="270"/>
            <ac:spMk id="2" creationId="{AD2FBC2E-E802-87FF-7A94-18AC792B3080}"/>
          </ac:spMkLst>
        </pc:spChg>
        <pc:spChg chg="mod">
          <ac:chgData name="Purushotham Raju Kapilavai" userId="fa235fd933d20879" providerId="Windows Live" clId="Web-{C4091749-B94E-9D32-007D-C5DAF826DC46}" dt="2025-04-04T02:36:58.401" v="659" actId="20577"/>
          <ac:spMkLst>
            <pc:docMk/>
            <pc:sldMk cId="2258527690" sldId="270"/>
            <ac:spMk id="3" creationId="{34E6181F-92F6-4F37-2130-CE1B1C6EC36A}"/>
          </ac:spMkLst>
        </pc:spChg>
      </pc:sldChg>
      <pc:sldChg chg="modSp new">
        <pc:chgData name="Purushotham Raju Kapilavai" userId="fa235fd933d20879" providerId="Windows Live" clId="Web-{C4091749-B94E-9D32-007D-C5DAF826DC46}" dt="2025-04-04T02:41:38.980" v="674" actId="20577"/>
        <pc:sldMkLst>
          <pc:docMk/>
          <pc:sldMk cId="3695233859" sldId="271"/>
        </pc:sldMkLst>
        <pc:spChg chg="mod">
          <ac:chgData name="Purushotham Raju Kapilavai" userId="fa235fd933d20879" providerId="Windows Live" clId="Web-{C4091749-B94E-9D32-007D-C5DAF826DC46}" dt="2025-04-04T02:38:53.542" v="665" actId="20577"/>
          <ac:spMkLst>
            <pc:docMk/>
            <pc:sldMk cId="3695233859" sldId="271"/>
            <ac:spMk id="2" creationId="{51CAB46F-D127-D604-4C92-98F8E7307407}"/>
          </ac:spMkLst>
        </pc:spChg>
        <pc:spChg chg="mod">
          <ac:chgData name="Purushotham Raju Kapilavai" userId="fa235fd933d20879" providerId="Windows Live" clId="Web-{C4091749-B94E-9D32-007D-C5DAF826DC46}" dt="2025-04-04T02:41:38.980" v="674" actId="20577"/>
          <ac:spMkLst>
            <pc:docMk/>
            <pc:sldMk cId="3695233859" sldId="271"/>
            <ac:spMk id="3" creationId="{E2211ADE-2A0E-E95A-E9F2-8D58BC5EAC33}"/>
          </ac:spMkLst>
        </pc:spChg>
      </pc:sldChg>
      <pc:sldChg chg="addSp delSp modSp new mod setBg">
        <pc:chgData name="Purushotham Raju Kapilavai" userId="fa235fd933d20879" providerId="Windows Live" clId="Web-{C4091749-B94E-9D32-007D-C5DAF826DC46}" dt="2025-04-04T02:42:13.106" v="677"/>
        <pc:sldMkLst>
          <pc:docMk/>
          <pc:sldMk cId="2876041071" sldId="272"/>
        </pc:sldMkLst>
        <pc:spChg chg="mod">
          <ac:chgData name="Purushotham Raju Kapilavai" userId="fa235fd933d20879" providerId="Windows Live" clId="Web-{C4091749-B94E-9D32-007D-C5DAF826DC46}" dt="2025-04-04T02:42:13.106" v="677"/>
          <ac:spMkLst>
            <pc:docMk/>
            <pc:sldMk cId="2876041071" sldId="272"/>
            <ac:spMk id="2" creationId="{7875F88D-D3EF-2F95-EC16-659589BB801E}"/>
          </ac:spMkLst>
        </pc:spChg>
        <pc:spChg chg="del">
          <ac:chgData name="Purushotham Raju Kapilavai" userId="fa235fd933d20879" providerId="Windows Live" clId="Web-{C4091749-B94E-9D32-007D-C5DAF826DC46}" dt="2025-04-04T02:42:07.512" v="676"/>
          <ac:spMkLst>
            <pc:docMk/>
            <pc:sldMk cId="2876041071" sldId="272"/>
            <ac:spMk id="3" creationId="{F4386512-8E3D-95DD-B7EC-7AFF4ECC4290}"/>
          </ac:spMkLst>
        </pc:spChg>
        <pc:spChg chg="add">
          <ac:chgData name="Purushotham Raju Kapilavai" userId="fa235fd933d20879" providerId="Windows Live" clId="Web-{C4091749-B94E-9D32-007D-C5DAF826DC46}" dt="2025-04-04T02:42:13.106" v="677"/>
          <ac:spMkLst>
            <pc:docMk/>
            <pc:sldMk cId="2876041071" sldId="272"/>
            <ac:spMk id="9" creationId="{D4771268-CB57-404A-9271-370EB28F6090}"/>
          </ac:spMkLst>
        </pc:spChg>
        <pc:picChg chg="add mod ord">
          <ac:chgData name="Purushotham Raju Kapilavai" userId="fa235fd933d20879" providerId="Windows Live" clId="Web-{C4091749-B94E-9D32-007D-C5DAF826DC46}" dt="2025-04-04T02:42:13.106" v="677"/>
          <ac:picMkLst>
            <pc:docMk/>
            <pc:sldMk cId="2876041071" sldId="272"/>
            <ac:picMk id="4" creationId="{B6D84BF5-52E8-E30C-411A-6D574AD73D6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 </a:t>
            </a:r>
            <a:br>
              <a:rPr lang="en-US" dirty="0"/>
            </a:br>
            <a:r>
              <a:rPr lang="en-US" dirty="0"/>
              <a:t>unit-1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err="1"/>
              <a:t>M.tech</a:t>
            </a:r>
            <a:r>
              <a:rPr lang="en-US" dirty="0"/>
              <a:t> SE.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8E6E-F691-2761-E73D-342A6530D3F3}"/>
              </a:ext>
            </a:extLst>
          </p:cNvPr>
          <p:cNvSpPr>
            <a:spLocks noGrp="1"/>
          </p:cNvSpPr>
          <p:nvPr>
            <p:ph type="title"/>
          </p:nvPr>
        </p:nvSpPr>
        <p:spPr/>
        <p:txBody>
          <a:bodyPr/>
          <a:lstStyle/>
          <a:p>
            <a:endParaRPr lang="en-US" dirty="0">
              <a:solidFill>
                <a:srgbClr val="FF0000"/>
              </a:solidFill>
            </a:endParaRPr>
          </a:p>
        </p:txBody>
      </p:sp>
      <p:sp>
        <p:nvSpPr>
          <p:cNvPr id="3" name="Content Placeholder 2">
            <a:extLst>
              <a:ext uri="{FF2B5EF4-FFF2-40B4-BE49-F238E27FC236}">
                <a16:creationId xmlns:a16="http://schemas.microsoft.com/office/drawing/2014/main" id="{ACAF8751-DE00-C5D1-8A15-230C25214158}"/>
              </a:ext>
            </a:extLst>
          </p:cNvPr>
          <p:cNvSpPr>
            <a:spLocks noGrp="1"/>
          </p:cNvSpPr>
          <p:nvPr>
            <p:ph idx="1"/>
          </p:nvPr>
        </p:nvSpPr>
        <p:spPr/>
        <p:txBody>
          <a:bodyPr vert="horz" lIns="91440" tIns="45720" rIns="91440" bIns="45720" rtlCol="0" anchor="t">
            <a:normAutofit fontScale="77500" lnSpcReduction="20000"/>
          </a:bodyPr>
          <a:lstStyle/>
          <a:p>
            <a:r>
              <a:rPr lang="en-US">
                <a:solidFill>
                  <a:srgbClr val="FF0000"/>
                </a:solidFill>
              </a:rPr>
              <a:t>Flyweight</a:t>
            </a:r>
            <a:r>
              <a:rPr lang="en-US"/>
              <a:t> : Use sharing to support large numbers of fine-grained objects efficiently. </a:t>
            </a:r>
          </a:p>
          <a:p>
            <a:endParaRPr lang="en-US" dirty="0">
              <a:solidFill>
                <a:srgbClr val="000000"/>
              </a:solidFill>
            </a:endParaRPr>
          </a:p>
          <a:p>
            <a:r>
              <a:rPr lang="en-US">
                <a:solidFill>
                  <a:srgbClr val="FF0000"/>
                </a:solidFill>
              </a:rPr>
              <a:t>Interpreter</a:t>
            </a:r>
            <a:r>
              <a:rPr lang="en-US"/>
              <a:t> : Given a language, define a represention for its grammar along with </a:t>
            </a:r>
          </a:p>
          <a:p>
            <a:pPr marL="0" indent="0">
              <a:buNone/>
            </a:pPr>
            <a:r>
              <a:rPr lang="en-US"/>
              <a:t>an interpreter that uses the representation to interpret sentences in the language.</a:t>
            </a:r>
          </a:p>
          <a:p>
            <a:pPr marL="0" indent="0">
              <a:buNone/>
            </a:pPr>
            <a:endParaRPr lang="en-US"/>
          </a:p>
          <a:p>
            <a:r>
              <a:rPr lang="en-US">
                <a:solidFill>
                  <a:srgbClr val="FF0000"/>
                </a:solidFill>
              </a:rPr>
              <a:t>Iterator </a:t>
            </a:r>
            <a:r>
              <a:rPr lang="en-US"/>
              <a:t>:Provide a way to accessthe elements of an aggregate object sequentially</a:t>
            </a:r>
            <a:r>
              <a:rPr lang="en-US" dirty="0"/>
              <a:t> </a:t>
            </a:r>
          </a:p>
          <a:p>
            <a:pPr marL="0" indent="0">
              <a:buNone/>
            </a:pPr>
            <a:r>
              <a:rPr lang="en-US"/>
              <a:t>without exposing its underlying representation. </a:t>
            </a:r>
          </a:p>
          <a:p>
            <a:pPr marL="0" indent="0">
              <a:buNone/>
            </a:pPr>
            <a:endParaRPr lang="en-US" dirty="0">
              <a:solidFill>
                <a:srgbClr val="000000"/>
              </a:solidFill>
            </a:endParaRPr>
          </a:p>
          <a:p>
            <a:r>
              <a:rPr lang="en-US">
                <a:solidFill>
                  <a:srgbClr val="FF0000"/>
                </a:solidFill>
              </a:rPr>
              <a:t>Mediator</a:t>
            </a:r>
            <a:r>
              <a:rPr lang="en-US"/>
              <a:t> :Define an object that encapsulates how a set of objects interact. Mediator</a:t>
            </a:r>
          </a:p>
          <a:p>
            <a:pPr marL="0" indent="0">
              <a:buNone/>
            </a:pPr>
            <a:r>
              <a:rPr lang="en-US" dirty="0"/>
              <a:t> </a:t>
            </a:r>
            <a:r>
              <a:rPr lang="en-US"/>
              <a:t>promotes loose coupling by keeping objectsfrom referring to each other </a:t>
            </a:r>
          </a:p>
          <a:p>
            <a:pPr marL="0" indent="0">
              <a:buNone/>
            </a:pPr>
            <a:r>
              <a:rPr lang="en-US"/>
              <a:t>explicitly, and it lets you vary their interaction independently.</a:t>
            </a:r>
          </a:p>
          <a:p>
            <a:endParaRPr lang="en-US" dirty="0"/>
          </a:p>
        </p:txBody>
      </p:sp>
    </p:spTree>
    <p:extLst>
      <p:ext uri="{BB962C8B-B14F-4D97-AF65-F5344CB8AC3E}">
        <p14:creationId xmlns:p14="http://schemas.microsoft.com/office/powerpoint/2010/main" val="124826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8706-C9C3-CBE3-5941-6E1A21892C74}"/>
              </a:ext>
            </a:extLst>
          </p:cNvPr>
          <p:cNvSpPr>
            <a:spLocks noGrp="1"/>
          </p:cNvSpPr>
          <p:nvPr>
            <p:ph type="title"/>
          </p:nvPr>
        </p:nvSpPr>
        <p:spPr/>
        <p:txBody>
          <a:bodyPr/>
          <a:lstStyle/>
          <a:p>
            <a:r>
              <a:rPr lang="en-US">
                <a:solidFill>
                  <a:srgbClr val="FF0000"/>
                </a:solidFill>
              </a:rPr>
              <a:t>The Catalog of Design Patterns</a:t>
            </a:r>
            <a:endParaRPr lang="en-US"/>
          </a:p>
        </p:txBody>
      </p:sp>
      <p:sp>
        <p:nvSpPr>
          <p:cNvPr id="3" name="Content Placeholder 2">
            <a:extLst>
              <a:ext uri="{FF2B5EF4-FFF2-40B4-BE49-F238E27FC236}">
                <a16:creationId xmlns:a16="http://schemas.microsoft.com/office/drawing/2014/main" id="{72108ADA-6B17-ADA6-34B7-B565BCF88FF3}"/>
              </a:ext>
            </a:extLst>
          </p:cNvPr>
          <p:cNvSpPr>
            <a:spLocks noGrp="1"/>
          </p:cNvSpPr>
          <p:nvPr>
            <p:ph idx="1"/>
          </p:nvPr>
        </p:nvSpPr>
        <p:spPr/>
        <p:txBody>
          <a:bodyPr vert="horz" lIns="91440" tIns="45720" rIns="91440" bIns="45720" rtlCol="0" anchor="t">
            <a:normAutofit fontScale="77500" lnSpcReduction="20000"/>
          </a:bodyPr>
          <a:lstStyle/>
          <a:p>
            <a:r>
              <a:rPr lang="en-US">
                <a:solidFill>
                  <a:srgbClr val="FF0000"/>
                </a:solidFill>
              </a:rPr>
              <a:t>Memento</a:t>
            </a:r>
            <a:r>
              <a:rPr lang="en-US"/>
              <a:t> :Without violating encapsulation, capture and externalize an object's </a:t>
            </a:r>
          </a:p>
          <a:p>
            <a:pPr marL="0" indent="0">
              <a:buNone/>
            </a:pPr>
            <a:r>
              <a:rPr lang="en-US"/>
              <a:t>internal state so that the object can be restored to thisstate later. </a:t>
            </a:r>
          </a:p>
          <a:p>
            <a:pPr marL="0" indent="0">
              <a:buNone/>
            </a:pPr>
            <a:endParaRPr lang="en-US" dirty="0">
              <a:solidFill>
                <a:srgbClr val="000000"/>
              </a:solidFill>
            </a:endParaRPr>
          </a:p>
          <a:p>
            <a:r>
              <a:rPr lang="en-US">
                <a:solidFill>
                  <a:srgbClr val="FF0000"/>
                </a:solidFill>
              </a:rPr>
              <a:t>Observer</a:t>
            </a:r>
            <a:r>
              <a:rPr lang="en-US"/>
              <a:t> :Define a one-to-many dependency between objects so that when one </a:t>
            </a:r>
          </a:p>
          <a:p>
            <a:pPr marL="0" indent="0">
              <a:buNone/>
            </a:pPr>
            <a:r>
              <a:rPr lang="en-US"/>
              <a:t>object changes state, all its dependents are notified and updatedautomatically. </a:t>
            </a:r>
          </a:p>
          <a:p>
            <a:pPr marL="0" indent="0">
              <a:buNone/>
            </a:pPr>
            <a:endParaRPr lang="en-US" dirty="0">
              <a:solidFill>
                <a:srgbClr val="000000"/>
              </a:solidFill>
            </a:endParaRPr>
          </a:p>
          <a:p>
            <a:r>
              <a:rPr lang="en-US">
                <a:solidFill>
                  <a:srgbClr val="FF0000"/>
                </a:solidFill>
              </a:rPr>
              <a:t>Prototype </a:t>
            </a:r>
            <a:r>
              <a:rPr lang="en-US"/>
              <a:t>:Specify the kinds of objectsto create using a prototypicalinstance, and </a:t>
            </a:r>
          </a:p>
          <a:p>
            <a:pPr marL="0" indent="0">
              <a:buNone/>
            </a:pPr>
            <a:r>
              <a:rPr lang="en-US"/>
              <a:t>create new objectsby copying this prototype. </a:t>
            </a:r>
          </a:p>
          <a:p>
            <a:pPr marL="0" indent="0">
              <a:buNone/>
            </a:pPr>
            <a:endParaRPr lang="en-US" dirty="0">
              <a:solidFill>
                <a:srgbClr val="000000"/>
              </a:solidFill>
            </a:endParaRPr>
          </a:p>
          <a:p>
            <a:r>
              <a:rPr lang="en-US">
                <a:solidFill>
                  <a:srgbClr val="FF0000"/>
                </a:solidFill>
              </a:rPr>
              <a:t>Proxy</a:t>
            </a:r>
            <a:r>
              <a:rPr lang="en-US"/>
              <a:t> :Provide a surrogate or placeholder for another object to control access to it. </a:t>
            </a:r>
          </a:p>
          <a:p>
            <a:r>
              <a:rPr lang="en-US">
                <a:solidFill>
                  <a:srgbClr val="FF0000"/>
                </a:solidFill>
              </a:rPr>
              <a:t>Singleton </a:t>
            </a:r>
            <a:r>
              <a:rPr lang="en-US"/>
              <a:t>:Ensure a class only has one instance, and provide a global point of </a:t>
            </a:r>
          </a:p>
          <a:p>
            <a:pPr marL="0" indent="0">
              <a:buNone/>
            </a:pPr>
            <a:r>
              <a:rPr lang="en-US"/>
              <a:t>access to it.</a:t>
            </a:r>
          </a:p>
          <a:p>
            <a:endParaRPr lang="en-US" dirty="0"/>
          </a:p>
        </p:txBody>
      </p:sp>
    </p:spTree>
    <p:extLst>
      <p:ext uri="{BB962C8B-B14F-4D97-AF65-F5344CB8AC3E}">
        <p14:creationId xmlns:p14="http://schemas.microsoft.com/office/powerpoint/2010/main" val="8732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8527-A1CE-E655-50C8-5378E23474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461313-F4D4-D5B3-A769-E86038AF84FF}"/>
              </a:ext>
            </a:extLst>
          </p:cNvPr>
          <p:cNvSpPr>
            <a:spLocks noGrp="1"/>
          </p:cNvSpPr>
          <p:nvPr>
            <p:ph idx="1"/>
          </p:nvPr>
        </p:nvSpPr>
        <p:spPr/>
        <p:txBody>
          <a:bodyPr vert="horz" lIns="91440" tIns="45720" rIns="91440" bIns="45720" rtlCol="0" anchor="t">
            <a:normAutofit fontScale="77500" lnSpcReduction="20000"/>
          </a:bodyPr>
          <a:lstStyle/>
          <a:p>
            <a:r>
              <a:rPr lang="en-US">
                <a:solidFill>
                  <a:srgbClr val="FF0000"/>
                </a:solidFill>
              </a:rPr>
              <a:t>State </a:t>
            </a:r>
            <a:r>
              <a:rPr lang="en-US"/>
              <a:t>: Allow an object to alter its behavior when its internal state changes. The</a:t>
            </a:r>
            <a:r>
              <a:rPr lang="en-US" dirty="0"/>
              <a:t> </a:t>
            </a:r>
          </a:p>
          <a:p>
            <a:pPr marL="0" indent="0">
              <a:buNone/>
            </a:pPr>
            <a:r>
              <a:rPr lang="en-US"/>
              <a:t>object will appear to change its class. </a:t>
            </a:r>
          </a:p>
          <a:p>
            <a:r>
              <a:rPr lang="en-US">
                <a:solidFill>
                  <a:srgbClr val="FF0000"/>
                </a:solidFill>
              </a:rPr>
              <a:t>Strategy </a:t>
            </a:r>
            <a:r>
              <a:rPr lang="en-US"/>
              <a:t>: Define a family of algorithms, encapsulate each one, and make them</a:t>
            </a:r>
          </a:p>
          <a:p>
            <a:pPr marL="0" indent="0">
              <a:buNone/>
            </a:pPr>
            <a:r>
              <a:rPr lang="en-US" dirty="0"/>
              <a:t> </a:t>
            </a:r>
            <a:r>
              <a:rPr lang="en-US"/>
              <a:t>interchangeable. Strategyletsthe algorithm vary independently from clientsthat </a:t>
            </a:r>
          </a:p>
          <a:p>
            <a:pPr marL="0" indent="0">
              <a:buNone/>
            </a:pPr>
            <a:r>
              <a:rPr lang="en-US"/>
              <a:t>use it. </a:t>
            </a:r>
          </a:p>
          <a:p>
            <a:r>
              <a:rPr lang="en-US">
                <a:solidFill>
                  <a:srgbClr val="FF0000"/>
                </a:solidFill>
              </a:rPr>
              <a:t>Template Method</a:t>
            </a:r>
            <a:r>
              <a:rPr lang="en-US"/>
              <a:t> :Define the skeleton of an algorithm in an operation, deferring</a:t>
            </a:r>
            <a:endParaRPr lang="en-US" dirty="0"/>
          </a:p>
          <a:p>
            <a:pPr marL="0" indent="0">
              <a:buNone/>
            </a:pPr>
            <a:r>
              <a:rPr lang="en-US"/>
              <a:t>some steps to subclasses. TemplateMethod lets subclasses redefine certain steps </a:t>
            </a:r>
          </a:p>
          <a:p>
            <a:pPr marL="0" indent="0">
              <a:buNone/>
            </a:pPr>
            <a:r>
              <a:rPr lang="en-US"/>
              <a:t>of an algorithm without changing the algorithm'sstructure. </a:t>
            </a:r>
          </a:p>
          <a:p>
            <a:r>
              <a:rPr lang="en-US">
                <a:solidFill>
                  <a:srgbClr val="FF0000"/>
                </a:solidFill>
              </a:rPr>
              <a:t>Visitor</a:t>
            </a:r>
            <a:r>
              <a:rPr lang="en-US"/>
              <a:t> : Represent an operation to be performed on the elements of an object</a:t>
            </a:r>
            <a:r>
              <a:rPr lang="en-US" dirty="0"/>
              <a:t> </a:t>
            </a:r>
          </a:p>
          <a:p>
            <a:pPr marL="0" indent="0">
              <a:buNone/>
            </a:pPr>
            <a:r>
              <a:rPr lang="en-US"/>
              <a:t>structure. Visitorlets you define a new operation without changing the classes of </a:t>
            </a:r>
          </a:p>
          <a:p>
            <a:pPr marL="0" indent="0">
              <a:buNone/>
            </a:pPr>
            <a:r>
              <a:rPr lang="en-US"/>
              <a:t>the elements on which it operates.</a:t>
            </a:r>
          </a:p>
          <a:p>
            <a:endParaRPr lang="en-US" dirty="0"/>
          </a:p>
        </p:txBody>
      </p:sp>
    </p:spTree>
    <p:extLst>
      <p:ext uri="{BB962C8B-B14F-4D97-AF65-F5344CB8AC3E}">
        <p14:creationId xmlns:p14="http://schemas.microsoft.com/office/powerpoint/2010/main" val="49689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CB6-75DF-05F3-D030-48188BFBD830}"/>
              </a:ext>
            </a:extLst>
          </p:cNvPr>
          <p:cNvSpPr>
            <a:spLocks noGrp="1"/>
          </p:cNvSpPr>
          <p:nvPr>
            <p:ph type="title"/>
          </p:nvPr>
        </p:nvSpPr>
        <p:spPr/>
        <p:txBody>
          <a:bodyPr/>
          <a:lstStyle/>
          <a:p>
            <a:r>
              <a:rPr lang="en-US">
                <a:solidFill>
                  <a:srgbClr val="FF0000"/>
                </a:solidFill>
              </a:rPr>
              <a:t>Organizing the Catalog</a:t>
            </a:r>
            <a:endParaRPr lang="en-US"/>
          </a:p>
          <a:p>
            <a:endParaRPr lang="en-US" dirty="0"/>
          </a:p>
        </p:txBody>
      </p:sp>
      <p:sp>
        <p:nvSpPr>
          <p:cNvPr id="3" name="Content Placeholder 2">
            <a:extLst>
              <a:ext uri="{FF2B5EF4-FFF2-40B4-BE49-F238E27FC236}">
                <a16:creationId xmlns:a16="http://schemas.microsoft.com/office/drawing/2014/main" id="{CEB3FE62-8157-0906-4D18-8DE410B90CDF}"/>
              </a:ext>
            </a:extLst>
          </p:cNvPr>
          <p:cNvSpPr>
            <a:spLocks noGrp="1"/>
          </p:cNvSpPr>
          <p:nvPr>
            <p:ph idx="1"/>
          </p:nvPr>
        </p:nvSpPr>
        <p:spPr/>
        <p:txBody>
          <a:bodyPr vert="horz" lIns="91440" tIns="45720" rIns="91440" bIns="45720" rtlCol="0" anchor="t">
            <a:normAutofit/>
          </a:bodyPr>
          <a:lstStyle/>
          <a:p>
            <a:r>
              <a:rPr lang="en-US"/>
              <a:t>Design patterns vary in their granularity and level of abstraction. Because there are many design patterns, we need a way to organize them. This classifies design patterns so that we can refer to families of related patterns. The classification helps youlearn the patterns in the catalog faster, and it can direct efforts to find new patterns as well.</a:t>
            </a:r>
          </a:p>
          <a:p>
            <a:endParaRPr lang="en-US" dirty="0"/>
          </a:p>
          <a:p>
            <a:r>
              <a:rPr lang="en-US"/>
              <a:t>We classify design patterns by two criteria (Table below).The first criterion, called purpose, reflects what a pattern does. Patterns can have either creational,structural, orbehavioral purpose.</a:t>
            </a:r>
            <a:endParaRPr lang="en-US" dirty="0"/>
          </a:p>
          <a:p>
            <a:endParaRPr lang="en-US" dirty="0"/>
          </a:p>
        </p:txBody>
      </p:sp>
    </p:spTree>
    <p:extLst>
      <p:ext uri="{BB962C8B-B14F-4D97-AF65-F5344CB8AC3E}">
        <p14:creationId xmlns:p14="http://schemas.microsoft.com/office/powerpoint/2010/main" val="348738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95E5-7CC5-D2DD-F86B-39C2556EDB7F}"/>
              </a:ext>
            </a:extLst>
          </p:cNvPr>
          <p:cNvSpPr>
            <a:spLocks noGrp="1"/>
          </p:cNvSpPr>
          <p:nvPr>
            <p:ph type="title"/>
          </p:nvPr>
        </p:nvSpPr>
        <p:spPr/>
        <p:txBody>
          <a:bodyPr/>
          <a:lstStyle/>
          <a:p>
            <a:r>
              <a:rPr lang="en-US">
                <a:solidFill>
                  <a:srgbClr val="FF0000"/>
                </a:solidFill>
              </a:rPr>
              <a:t>Organizing the Catalog</a:t>
            </a:r>
            <a:endParaRPr lang="en-US"/>
          </a:p>
        </p:txBody>
      </p:sp>
      <p:pic>
        <p:nvPicPr>
          <p:cNvPr id="4" name="Content Placeholder 3" descr="A table with text on it&#10;&#10;AI-generated content may be incorrect.">
            <a:extLst>
              <a:ext uri="{FF2B5EF4-FFF2-40B4-BE49-F238E27FC236}">
                <a16:creationId xmlns:a16="http://schemas.microsoft.com/office/drawing/2014/main" id="{EB853C62-94CF-2C7F-D942-E14F982539F4}"/>
              </a:ext>
            </a:extLst>
          </p:cNvPr>
          <p:cNvPicPr>
            <a:picLocks noGrp="1" noChangeAspect="1"/>
          </p:cNvPicPr>
          <p:nvPr>
            <p:ph idx="1"/>
          </p:nvPr>
        </p:nvPicPr>
        <p:blipFill>
          <a:blip r:embed="rId2"/>
          <a:stretch>
            <a:fillRect/>
          </a:stretch>
        </p:blipFill>
        <p:spPr>
          <a:xfrm>
            <a:off x="370703" y="1571426"/>
            <a:ext cx="10534134" cy="5158358"/>
          </a:xfrm>
        </p:spPr>
      </p:pic>
    </p:spTree>
    <p:extLst>
      <p:ext uri="{BB962C8B-B14F-4D97-AF65-F5344CB8AC3E}">
        <p14:creationId xmlns:p14="http://schemas.microsoft.com/office/powerpoint/2010/main" val="136403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BC2E-E802-87FF-7A94-18AC792B3080}"/>
              </a:ext>
            </a:extLst>
          </p:cNvPr>
          <p:cNvSpPr>
            <a:spLocks noGrp="1"/>
          </p:cNvSpPr>
          <p:nvPr>
            <p:ph type="title"/>
          </p:nvPr>
        </p:nvSpPr>
        <p:spPr/>
        <p:txBody>
          <a:bodyPr/>
          <a:lstStyle/>
          <a:p>
            <a:r>
              <a:rPr lang="en-US">
                <a:solidFill>
                  <a:srgbClr val="FF0000"/>
                </a:solidFill>
              </a:rPr>
              <a:t>Organizing the Catalog</a:t>
            </a:r>
            <a:endParaRPr lang="en-US"/>
          </a:p>
        </p:txBody>
      </p:sp>
      <p:sp>
        <p:nvSpPr>
          <p:cNvPr id="3" name="Content Placeholder 2">
            <a:extLst>
              <a:ext uri="{FF2B5EF4-FFF2-40B4-BE49-F238E27FC236}">
                <a16:creationId xmlns:a16="http://schemas.microsoft.com/office/drawing/2014/main" id="{34E6181F-92F6-4F37-2130-CE1B1C6EC36A}"/>
              </a:ext>
            </a:extLst>
          </p:cNvPr>
          <p:cNvSpPr>
            <a:spLocks noGrp="1"/>
          </p:cNvSpPr>
          <p:nvPr>
            <p:ph idx="1"/>
          </p:nvPr>
        </p:nvSpPr>
        <p:spPr/>
        <p:txBody>
          <a:bodyPr vert="horz" lIns="91440" tIns="45720" rIns="91440" bIns="45720" rtlCol="0" anchor="t">
            <a:normAutofit fontScale="92500" lnSpcReduction="20000"/>
          </a:bodyPr>
          <a:lstStyle/>
          <a:p>
            <a:r>
              <a:rPr lang="en-US"/>
              <a:t>Creational patterns concern the process of object creation. Structural patterns deal with the composition of classes or objects. Behavioral patterns characterize the ways in which classes or objects interact and distribute responsibility.</a:t>
            </a:r>
          </a:p>
          <a:p>
            <a:endParaRPr lang="en-US" dirty="0"/>
          </a:p>
          <a:p>
            <a:r>
              <a:rPr lang="en-US"/>
              <a:t>The second criterion, called scope, specifies whether the pattern applies primarily to classes or to objects. Class patterns deal with relationships between classes and their subclasses. These relationships are established through inheritance, so they are staticfixed at compile-time. Object patterns deal with object relationships, which can be changed at run-time and are more dynamic. Almost all patterns use inheritance to some extent. So the only patterns labeled "class patterns" are those that focus on class relationships. Note that most patterns are in the Object scope</a:t>
            </a:r>
            <a:endParaRPr lang="en-US" dirty="0"/>
          </a:p>
          <a:p>
            <a:endParaRPr lang="en-US" dirty="0"/>
          </a:p>
          <a:p>
            <a:endParaRPr lang="en-US" dirty="0"/>
          </a:p>
        </p:txBody>
      </p:sp>
    </p:spTree>
    <p:extLst>
      <p:ext uri="{BB962C8B-B14F-4D97-AF65-F5344CB8AC3E}">
        <p14:creationId xmlns:p14="http://schemas.microsoft.com/office/powerpoint/2010/main" val="225852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B46F-D127-D604-4C92-98F8E7307407}"/>
              </a:ext>
            </a:extLst>
          </p:cNvPr>
          <p:cNvSpPr>
            <a:spLocks noGrp="1"/>
          </p:cNvSpPr>
          <p:nvPr>
            <p:ph type="title"/>
          </p:nvPr>
        </p:nvSpPr>
        <p:spPr/>
        <p:txBody>
          <a:bodyPr/>
          <a:lstStyle/>
          <a:p>
            <a:r>
              <a:rPr lang="en-US">
                <a:solidFill>
                  <a:srgbClr val="FF0000"/>
                </a:solidFill>
              </a:rPr>
              <a:t>How Design Patterns Solve Design Problems</a:t>
            </a:r>
          </a:p>
          <a:p>
            <a:endParaRPr lang="en-US" dirty="0"/>
          </a:p>
        </p:txBody>
      </p:sp>
      <p:sp>
        <p:nvSpPr>
          <p:cNvPr id="3" name="Content Placeholder 2">
            <a:extLst>
              <a:ext uri="{FF2B5EF4-FFF2-40B4-BE49-F238E27FC236}">
                <a16:creationId xmlns:a16="http://schemas.microsoft.com/office/drawing/2014/main" id="{E2211ADE-2A0E-E95A-E9F2-8D58BC5EAC33}"/>
              </a:ext>
            </a:extLst>
          </p:cNvPr>
          <p:cNvSpPr>
            <a:spLocks noGrp="1"/>
          </p:cNvSpPr>
          <p:nvPr>
            <p:ph idx="1"/>
          </p:nvPr>
        </p:nvSpPr>
        <p:spPr/>
        <p:txBody>
          <a:bodyPr vert="horz" lIns="91440" tIns="45720" rIns="91440" bIns="45720" rtlCol="0" anchor="t">
            <a:normAutofit/>
          </a:bodyPr>
          <a:lstStyle/>
          <a:p>
            <a:endParaRPr lang="en-US" dirty="0"/>
          </a:p>
          <a:p>
            <a:endParaRPr lang="en-US" dirty="0"/>
          </a:p>
          <a:p>
            <a:r>
              <a:rPr lang="en-US"/>
              <a:t>Design patterns solve many of the day-to-day problems object-oriented designers face, and inmany different ways.Here are several ofthese problems and how design patterns solve them.</a:t>
            </a:r>
          </a:p>
          <a:p>
            <a:endParaRPr lang="en-US" dirty="0"/>
          </a:p>
          <a:p>
            <a:endParaRPr lang="en-US" dirty="0"/>
          </a:p>
        </p:txBody>
      </p:sp>
    </p:spTree>
    <p:extLst>
      <p:ext uri="{BB962C8B-B14F-4D97-AF65-F5344CB8AC3E}">
        <p14:creationId xmlns:p14="http://schemas.microsoft.com/office/powerpoint/2010/main" val="369523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diagram of a diagram&#10;&#10;AI-generated content may be incorrect.">
            <a:extLst>
              <a:ext uri="{FF2B5EF4-FFF2-40B4-BE49-F238E27FC236}">
                <a16:creationId xmlns:a16="http://schemas.microsoft.com/office/drawing/2014/main" id="{B6D84BF5-52E8-E30C-411A-6D574AD73D63}"/>
              </a:ext>
            </a:extLst>
          </p:cNvPr>
          <p:cNvPicPr>
            <a:picLocks noGrp="1" noChangeAspect="1"/>
          </p:cNvPicPr>
          <p:nvPr>
            <p:ph idx="1"/>
          </p:nvPr>
        </p:nvPicPr>
        <p:blipFill>
          <a:blip r:embed="rId2"/>
          <a:stretch>
            <a:fillRect/>
          </a:stretch>
        </p:blipFill>
        <p:spPr>
          <a:xfrm>
            <a:off x="1792192" y="406317"/>
            <a:ext cx="8119219" cy="6061108"/>
          </a:xfrm>
          <a:prstGeom prst="rect">
            <a:avLst/>
          </a:prstGeom>
        </p:spPr>
      </p:pic>
    </p:spTree>
    <p:extLst>
      <p:ext uri="{BB962C8B-B14F-4D97-AF65-F5344CB8AC3E}">
        <p14:creationId xmlns:p14="http://schemas.microsoft.com/office/powerpoint/2010/main" val="287604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2D33-1416-FE8E-D68C-0ACB5193AC8B}"/>
              </a:ext>
            </a:extLst>
          </p:cNvPr>
          <p:cNvSpPr>
            <a:spLocks noGrp="1"/>
          </p:cNvSpPr>
          <p:nvPr>
            <p:ph type="title"/>
          </p:nvPr>
        </p:nvSpPr>
        <p:spPr/>
        <p:txBody>
          <a:bodyPr/>
          <a:lstStyle/>
          <a:p>
            <a:r>
              <a:rPr lang="en-US" dirty="0">
                <a:solidFill>
                  <a:srgbClr val="FF0000"/>
                </a:solidFill>
                <a:ea typeface="+mj-lt"/>
                <a:cs typeface="+mj-lt"/>
              </a:rPr>
              <a:t>Understanding Object-Oriented Programming</a:t>
            </a:r>
            <a:endParaRPr lang="en-US" dirty="0">
              <a:solidFill>
                <a:srgbClr val="FF0000"/>
              </a:solidFill>
            </a:endParaRPr>
          </a:p>
        </p:txBody>
      </p:sp>
      <p:sp>
        <p:nvSpPr>
          <p:cNvPr id="3" name="Content Placeholder 2">
            <a:extLst>
              <a:ext uri="{FF2B5EF4-FFF2-40B4-BE49-F238E27FC236}">
                <a16:creationId xmlns:a16="http://schemas.microsoft.com/office/drawing/2014/main" id="{DE68B403-16CC-C4D9-A744-BD5C7E169BB7}"/>
              </a:ext>
            </a:extLst>
          </p:cNvPr>
          <p:cNvSpPr>
            <a:spLocks noGrp="1"/>
          </p:cNvSpPr>
          <p:nvPr>
            <p:ph idx="1"/>
          </p:nvPr>
        </p:nvSpPr>
        <p:spPr/>
        <p:txBody>
          <a:bodyPr vert="horz" lIns="91440" tIns="45720" rIns="91440" bIns="45720" rtlCol="0" anchor="t">
            <a:normAutofit/>
          </a:bodyPr>
          <a:lstStyle/>
          <a:p>
            <a:r>
              <a:rPr lang="en-US" dirty="0"/>
              <a:t> </a:t>
            </a:r>
            <a:r>
              <a:rPr lang="en-US" dirty="0">
                <a:ea typeface="+mn-lt"/>
                <a:cs typeface="+mn-lt"/>
              </a:rPr>
              <a:t>Object-oriented programming (OOP) is based on objects, which combine both data and the operations (methods) that work on that data. An object performs an operation only when it receives a request (message) from another part of the program, called a client. This ensures that an object’s internal data is protected and can only be changed through defined operations. This principle, called </a:t>
            </a:r>
            <a:r>
              <a:rPr lang="en-US" b="1" dirty="0">
                <a:ea typeface="+mn-lt"/>
                <a:cs typeface="+mn-lt"/>
              </a:rPr>
              <a:t>encapsulation</a:t>
            </a:r>
            <a:r>
              <a:rPr lang="en-US" dirty="0">
                <a:ea typeface="+mn-lt"/>
                <a:cs typeface="+mn-lt"/>
              </a:rPr>
              <a:t>, keeps an object's internal structure hidden from the outside world, making programs more secure and modular.</a:t>
            </a:r>
          </a:p>
        </p:txBody>
      </p:sp>
    </p:spTree>
    <p:extLst>
      <p:ext uri="{BB962C8B-B14F-4D97-AF65-F5344CB8AC3E}">
        <p14:creationId xmlns:p14="http://schemas.microsoft.com/office/powerpoint/2010/main" val="110203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9996-62B4-43BE-0A94-85318B2FC457}"/>
              </a:ext>
            </a:extLst>
          </p:cNvPr>
          <p:cNvSpPr>
            <a:spLocks noGrp="1"/>
          </p:cNvSpPr>
          <p:nvPr>
            <p:ph type="title"/>
          </p:nvPr>
        </p:nvSpPr>
        <p:spPr/>
        <p:txBody>
          <a:bodyPr/>
          <a:lstStyle/>
          <a:p>
            <a:r>
              <a:rPr lang="en-US" dirty="0">
                <a:solidFill>
                  <a:srgbClr val="FF0000"/>
                </a:solidFill>
                <a:ea typeface="+mj-lt"/>
                <a:cs typeface="+mj-lt"/>
              </a:rPr>
              <a:t>The Challenge of Object-Oriented Design</a:t>
            </a:r>
            <a:endParaRPr lang="en-US" dirty="0">
              <a:solidFill>
                <a:srgbClr val="FF0000"/>
              </a:solidFill>
            </a:endParaRPr>
          </a:p>
        </p:txBody>
      </p:sp>
      <p:sp>
        <p:nvSpPr>
          <p:cNvPr id="3" name="Content Placeholder 2">
            <a:extLst>
              <a:ext uri="{FF2B5EF4-FFF2-40B4-BE49-F238E27FC236}">
                <a16:creationId xmlns:a16="http://schemas.microsoft.com/office/drawing/2014/main" id="{82DF98C6-FC9B-DAD0-16CE-495C961FDCC7}"/>
              </a:ext>
            </a:extLst>
          </p:cNvPr>
          <p:cNvSpPr>
            <a:spLocks noGrp="1"/>
          </p:cNvSpPr>
          <p:nvPr>
            <p:ph idx="1"/>
          </p:nvPr>
        </p:nvSpPr>
        <p:spPr/>
        <p:txBody>
          <a:bodyPr vert="horz" lIns="91440" tIns="45720" rIns="91440" bIns="45720" rtlCol="0" anchor="t">
            <a:normAutofit/>
          </a:bodyPr>
          <a:lstStyle/>
          <a:p>
            <a:r>
              <a:rPr lang="en-US" dirty="0">
                <a:ea typeface="+mn-lt"/>
                <a:cs typeface="+mn-lt"/>
              </a:rPr>
              <a:t>Breaking a system into objects is the most challenging part of OOP. Several factors, such as </a:t>
            </a:r>
            <a:r>
              <a:rPr lang="en-US" b="1" dirty="0">
                <a:ea typeface="+mn-lt"/>
                <a:cs typeface="+mn-lt"/>
              </a:rPr>
              <a:t>encapsulation, dependency, flexibility, performance, and reusability</a:t>
            </a:r>
            <a:r>
              <a:rPr lang="en-US" dirty="0">
                <a:ea typeface="+mn-lt"/>
                <a:cs typeface="+mn-lt"/>
              </a:rPr>
              <a:t>, influence this process. Different design approaches exist. Some methods focus on identifying nouns (objects) and verbs (operations) from a problem statement, while others emphasize </a:t>
            </a:r>
            <a:r>
              <a:rPr lang="en-US" b="1" dirty="0">
                <a:ea typeface="+mn-lt"/>
                <a:cs typeface="+mn-lt"/>
              </a:rPr>
              <a:t>collaborations and responsibilities</a:t>
            </a:r>
            <a:r>
              <a:rPr lang="en-US" dirty="0">
                <a:ea typeface="+mn-lt"/>
                <a:cs typeface="+mn-lt"/>
              </a:rPr>
              <a:t> within the system. Another approach is modeling the real world, but this can limit flexibility, as real-world concepts may not always match evolving software needs.</a:t>
            </a:r>
            <a:endParaRPr lang="en-US" dirty="0"/>
          </a:p>
        </p:txBody>
      </p:sp>
    </p:spTree>
    <p:extLst>
      <p:ext uri="{BB962C8B-B14F-4D97-AF65-F5344CB8AC3E}">
        <p14:creationId xmlns:p14="http://schemas.microsoft.com/office/powerpoint/2010/main" val="337893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diagram of a window showing a graph and a pie chart&#10;&#10;AI-generated content may be incorrect.">
            <a:extLst>
              <a:ext uri="{FF2B5EF4-FFF2-40B4-BE49-F238E27FC236}">
                <a16:creationId xmlns:a16="http://schemas.microsoft.com/office/drawing/2014/main" id="{9E7C4CF2-7DDC-B2CD-4143-81D5C492526C}"/>
              </a:ext>
            </a:extLst>
          </p:cNvPr>
          <p:cNvPicPr>
            <a:picLocks noChangeAspect="1"/>
          </p:cNvPicPr>
          <p:nvPr/>
        </p:nvPicPr>
        <p:blipFill>
          <a:blip r:embed="rId2"/>
          <a:stretch>
            <a:fillRect/>
          </a:stretch>
        </p:blipFill>
        <p:spPr>
          <a:xfrm>
            <a:off x="703182" y="1797451"/>
            <a:ext cx="4777381" cy="30933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E50A4926-E352-6BB6-068B-903CA9C22E43}"/>
              </a:ext>
            </a:extLst>
          </p:cNvPr>
          <p:cNvSpPr>
            <a:spLocks noGrp="1"/>
          </p:cNvSpPr>
          <p:nvPr>
            <p:ph idx="1"/>
          </p:nvPr>
        </p:nvSpPr>
        <p:spPr>
          <a:xfrm>
            <a:off x="5300860" y="834987"/>
            <a:ext cx="6027109" cy="5639027"/>
          </a:xfrm>
        </p:spPr>
        <p:txBody>
          <a:bodyPr vert="horz" lIns="91440" tIns="45720" rIns="91440" bIns="45720" rtlCol="0" anchor="t">
            <a:normAutofit fontScale="70000" lnSpcReduction="20000"/>
          </a:bodyPr>
          <a:lstStyle/>
          <a:p>
            <a:r>
              <a:rPr lang="en-US" dirty="0"/>
              <a:t>In the last class we have seen the introduction to design patterns and have seen the </a:t>
            </a:r>
            <a:r>
              <a:rPr lang="en-US" err="1"/>
              <a:t>smalltalk</a:t>
            </a:r>
            <a:r>
              <a:rPr lang="en-US" dirty="0"/>
              <a:t> MVC. </a:t>
            </a:r>
          </a:p>
          <a:p>
            <a:r>
              <a:rPr lang="en-US" dirty="0"/>
              <a:t>Now let's once again see design patterns in </a:t>
            </a:r>
            <a:r>
              <a:rPr lang="en-US" err="1"/>
              <a:t>smalltalk</a:t>
            </a:r>
            <a:r>
              <a:rPr lang="en-US" dirty="0"/>
              <a:t> MVC. </a:t>
            </a:r>
          </a:p>
          <a:p>
            <a:r>
              <a:rPr lang="en-US">
                <a:ea typeface="+mn-lt"/>
                <a:cs typeface="+mn-lt"/>
              </a:rPr>
              <a:t>MVC divides a program into three main components:</a:t>
            </a:r>
            <a:endParaRPr lang="en-US" dirty="0"/>
          </a:p>
          <a:p>
            <a:r>
              <a:rPr lang="en-US" b="1">
                <a:ea typeface="+mn-lt"/>
                <a:cs typeface="+mn-lt"/>
              </a:rPr>
              <a:t>Model</a:t>
            </a:r>
            <a:r>
              <a:rPr lang="en-US">
                <a:ea typeface="+mn-lt"/>
                <a:cs typeface="+mn-lt"/>
              </a:rPr>
              <a:t> – This is where the actual data and logic of the application live. It represents the </a:t>
            </a:r>
            <a:r>
              <a:rPr lang="en-US" i="1">
                <a:ea typeface="+mn-lt"/>
                <a:cs typeface="+mn-lt"/>
              </a:rPr>
              <a:t>real thing</a:t>
            </a:r>
            <a:r>
              <a:rPr lang="en-US">
                <a:ea typeface="+mn-lt"/>
                <a:cs typeface="+mn-lt"/>
              </a:rPr>
              <a:t> the program is dealing with.</a:t>
            </a:r>
            <a:endParaRPr lang="en-US"/>
          </a:p>
          <a:p>
            <a:pPr lvl="1"/>
            <a:r>
              <a:rPr lang="en-US">
                <a:ea typeface="+mn-lt"/>
                <a:cs typeface="+mn-lt"/>
              </a:rPr>
              <a:t>Example: In a text editor, the model stores the actual text.</a:t>
            </a:r>
            <a:endParaRPr lang="en-US"/>
          </a:p>
          <a:p>
            <a:r>
              <a:rPr lang="en-US" b="1">
                <a:ea typeface="+mn-lt"/>
                <a:cs typeface="+mn-lt"/>
              </a:rPr>
              <a:t>View</a:t>
            </a:r>
            <a:r>
              <a:rPr lang="en-US">
                <a:ea typeface="+mn-lt"/>
                <a:cs typeface="+mn-lt"/>
              </a:rPr>
              <a:t> – This is responsible for displaying the data to the user. It takes information from the model and presents it visually.</a:t>
            </a:r>
            <a:endParaRPr lang="en-US"/>
          </a:p>
          <a:p>
            <a:pPr lvl="1"/>
            <a:r>
              <a:rPr lang="en-US">
                <a:ea typeface="+mn-lt"/>
                <a:cs typeface="+mn-lt"/>
              </a:rPr>
              <a:t>Example: The window in the text editor where you see the text.</a:t>
            </a:r>
            <a:endParaRPr lang="en-US"/>
          </a:p>
          <a:p>
            <a:r>
              <a:rPr lang="en-US" b="1">
                <a:ea typeface="+mn-lt"/>
                <a:cs typeface="+mn-lt"/>
              </a:rPr>
              <a:t>Controller</a:t>
            </a:r>
            <a:r>
              <a:rPr lang="en-US">
                <a:ea typeface="+mn-lt"/>
                <a:cs typeface="+mn-lt"/>
              </a:rPr>
              <a:t> – This handles user interactions like mouse clicks and keyboard input, translating them into actions for the model and view.</a:t>
            </a:r>
            <a:endParaRPr lang="en-US"/>
          </a:p>
          <a:p>
            <a:pPr lvl="1"/>
            <a:r>
              <a:rPr lang="en-US">
                <a:ea typeface="+mn-lt"/>
                <a:cs typeface="+mn-lt"/>
              </a:rPr>
              <a:t>Example: Pressing a key in the text editor triggers the controller to update the model (add a character) and update the view.</a:t>
            </a:r>
            <a:endParaRPr lang="en-US"/>
          </a:p>
          <a:p>
            <a:endParaRPr lang="en-US" dirty="0"/>
          </a:p>
        </p:txBody>
      </p:sp>
    </p:spTree>
    <p:extLst>
      <p:ext uri="{BB962C8B-B14F-4D97-AF65-F5344CB8AC3E}">
        <p14:creationId xmlns:p14="http://schemas.microsoft.com/office/powerpoint/2010/main" val="1587056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B6F9-1417-9F61-8FFE-EC3CE399321F}"/>
              </a:ext>
            </a:extLst>
          </p:cNvPr>
          <p:cNvSpPr>
            <a:spLocks noGrp="1"/>
          </p:cNvSpPr>
          <p:nvPr>
            <p:ph type="title"/>
          </p:nvPr>
        </p:nvSpPr>
        <p:spPr/>
        <p:txBody>
          <a:bodyPr/>
          <a:lstStyle/>
          <a:p>
            <a:r>
              <a:rPr lang="en-US" dirty="0">
                <a:solidFill>
                  <a:srgbClr val="FF0000"/>
                </a:solidFill>
                <a:ea typeface="+mj-lt"/>
                <a:cs typeface="+mj-lt"/>
              </a:rPr>
              <a:t>The Role of Design Patterns in OOP</a:t>
            </a:r>
            <a:endParaRPr lang="en-US" dirty="0">
              <a:solidFill>
                <a:srgbClr val="FF0000"/>
              </a:solidFill>
            </a:endParaRPr>
          </a:p>
        </p:txBody>
      </p:sp>
      <p:sp>
        <p:nvSpPr>
          <p:cNvPr id="3" name="Content Placeholder 2">
            <a:extLst>
              <a:ext uri="{FF2B5EF4-FFF2-40B4-BE49-F238E27FC236}">
                <a16:creationId xmlns:a16="http://schemas.microsoft.com/office/drawing/2014/main" id="{3DB9A385-5F6E-1362-4928-9384FDAE6BFE}"/>
              </a:ext>
            </a:extLst>
          </p:cNvPr>
          <p:cNvSpPr>
            <a:spLocks noGrp="1"/>
          </p:cNvSpPr>
          <p:nvPr>
            <p:ph idx="1"/>
          </p:nvPr>
        </p:nvSpPr>
        <p:spPr/>
        <p:txBody>
          <a:bodyPr vert="horz" lIns="91440" tIns="45720" rIns="91440" bIns="45720" rtlCol="0" anchor="t">
            <a:normAutofit/>
          </a:bodyPr>
          <a:lstStyle/>
          <a:p>
            <a:r>
              <a:rPr lang="en-US" dirty="0">
                <a:ea typeface="+mn-lt"/>
                <a:cs typeface="+mn-lt"/>
              </a:rPr>
              <a:t>Not all objects in a program come directly from real-world models. Some objects, like </a:t>
            </a:r>
            <a:r>
              <a:rPr lang="en-US" b="1" dirty="0">
                <a:ea typeface="+mn-lt"/>
                <a:cs typeface="+mn-lt"/>
              </a:rPr>
              <a:t>arrays</a:t>
            </a:r>
            <a:r>
              <a:rPr lang="en-US" dirty="0">
                <a:ea typeface="+mn-lt"/>
                <a:cs typeface="+mn-lt"/>
              </a:rPr>
              <a:t> or high-level abstractions, don’t exist in nature but are essential for designing flexible systems. Design patterns help identify useful abstractions that improve flexibility and reusability. For instance, the </a:t>
            </a:r>
            <a:r>
              <a:rPr lang="en-US" b="1" dirty="0">
                <a:ea typeface="+mn-lt"/>
                <a:cs typeface="+mn-lt"/>
              </a:rPr>
              <a:t>Strategy pattern</a:t>
            </a:r>
            <a:r>
              <a:rPr lang="en-US" dirty="0">
                <a:ea typeface="+mn-lt"/>
                <a:cs typeface="+mn-lt"/>
              </a:rPr>
              <a:t> allows interchangeable algorithms, while the </a:t>
            </a:r>
            <a:r>
              <a:rPr lang="en-US" b="1" dirty="0">
                <a:ea typeface="+mn-lt"/>
                <a:cs typeface="+mn-lt"/>
              </a:rPr>
              <a:t>State pattern</a:t>
            </a:r>
            <a:r>
              <a:rPr lang="en-US" dirty="0">
                <a:ea typeface="+mn-lt"/>
                <a:cs typeface="+mn-lt"/>
              </a:rPr>
              <a:t> represents different conditions of an object as separate entities. These patterns are usually discovered later in the design process, helping programmers create adaptable and efficient software.</a:t>
            </a:r>
            <a:endParaRPr lang="en-US" dirty="0"/>
          </a:p>
        </p:txBody>
      </p:sp>
    </p:spTree>
    <p:extLst>
      <p:ext uri="{BB962C8B-B14F-4D97-AF65-F5344CB8AC3E}">
        <p14:creationId xmlns:p14="http://schemas.microsoft.com/office/powerpoint/2010/main" val="59769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EB56-72D7-A661-CFC6-835D86D1C651}"/>
              </a:ext>
            </a:extLst>
          </p:cNvPr>
          <p:cNvSpPr>
            <a:spLocks noGrp="1"/>
          </p:cNvSpPr>
          <p:nvPr>
            <p:ph type="title"/>
          </p:nvPr>
        </p:nvSpPr>
        <p:spPr/>
        <p:txBody>
          <a:bodyPr/>
          <a:lstStyle/>
          <a:p>
            <a:r>
              <a:rPr lang="en-US" dirty="0">
                <a:solidFill>
                  <a:srgbClr val="FF0000"/>
                </a:solidFill>
                <a:ea typeface="+mj-lt"/>
                <a:cs typeface="+mj-lt"/>
              </a:rPr>
              <a:t>Determining Object Granularity</a:t>
            </a:r>
            <a:endParaRPr lang="en-US" dirty="0">
              <a:solidFill>
                <a:srgbClr val="FF0000"/>
              </a:solidFill>
            </a:endParaRPr>
          </a:p>
          <a:p>
            <a:endParaRPr lang="en-US" dirty="0"/>
          </a:p>
        </p:txBody>
      </p:sp>
      <p:sp>
        <p:nvSpPr>
          <p:cNvPr id="3" name="Content Placeholder 2">
            <a:extLst>
              <a:ext uri="{FF2B5EF4-FFF2-40B4-BE49-F238E27FC236}">
                <a16:creationId xmlns:a16="http://schemas.microsoft.com/office/drawing/2014/main" id="{18C18AD0-1718-CA58-E36E-A970D2E7077F}"/>
              </a:ext>
            </a:extLst>
          </p:cNvPr>
          <p:cNvSpPr>
            <a:spLocks noGrp="1"/>
          </p:cNvSpPr>
          <p:nvPr>
            <p:ph idx="1"/>
          </p:nvPr>
        </p:nvSpPr>
        <p:spPr/>
        <p:txBody>
          <a:bodyPr vert="horz" lIns="91440" tIns="45720" rIns="91440" bIns="45720" rtlCol="0" anchor="t">
            <a:normAutofit fontScale="92500" lnSpcReduction="20000"/>
          </a:bodyPr>
          <a:lstStyle/>
          <a:p>
            <a:r>
              <a:rPr lang="en-US" dirty="0"/>
              <a:t>Objects can vary tremendously in size and number. They can represent everything down to the hardware or all the way up to entire applications. How do we decide what should be an object? Design patterns address this issue as well. The Façade: pattern describes how to represent complete subsystems as objects, and the Flyweight : pattern describes </a:t>
            </a:r>
          </a:p>
          <a:p>
            <a:pPr marL="0" indent="0">
              <a:buNone/>
            </a:pPr>
            <a:r>
              <a:rPr lang="en-US" dirty="0"/>
              <a:t>how to support huge numbers of objects at the finest granularities. Other design patterns describe specific ways of decomposing an object into smaller </a:t>
            </a:r>
            <a:r>
              <a:rPr lang="en-US" dirty="0" err="1"/>
              <a:t>objects.Abstract</a:t>
            </a:r>
            <a:r>
              <a:rPr lang="en-US" dirty="0"/>
              <a:t> </a:t>
            </a:r>
          </a:p>
          <a:p>
            <a:pPr marL="0" indent="0">
              <a:buNone/>
            </a:pPr>
            <a:r>
              <a:rPr lang="en-US" dirty="0"/>
              <a:t>Factory : and Builder: yield </a:t>
            </a:r>
            <a:r>
              <a:rPr lang="en-US" dirty="0" err="1"/>
              <a:t>objectswhose</a:t>
            </a:r>
            <a:r>
              <a:rPr lang="en-US" dirty="0"/>
              <a:t> only responsibilities are </a:t>
            </a:r>
            <a:r>
              <a:rPr lang="en-US" dirty="0" err="1"/>
              <a:t>creatingother</a:t>
            </a:r>
            <a:r>
              <a:rPr lang="en-US" dirty="0"/>
              <a:t> objects. Visitor :and Command :yield </a:t>
            </a:r>
            <a:r>
              <a:rPr lang="en-US" dirty="0" err="1"/>
              <a:t>objectswhose</a:t>
            </a:r>
            <a:r>
              <a:rPr lang="en-US" dirty="0"/>
              <a:t> only responsibilities are </a:t>
            </a:r>
          </a:p>
          <a:p>
            <a:pPr marL="0" indent="0">
              <a:buNone/>
            </a:pPr>
            <a:r>
              <a:rPr lang="en-US" dirty="0"/>
              <a:t>to implement a request on another object or group </a:t>
            </a:r>
            <a:r>
              <a:rPr lang="en-US" dirty="0" err="1"/>
              <a:t>ofobjects</a:t>
            </a:r>
            <a:r>
              <a:rPr lang="en-US" dirty="0"/>
              <a:t>.</a:t>
            </a:r>
          </a:p>
          <a:p>
            <a:endParaRPr lang="en-US" dirty="0"/>
          </a:p>
        </p:txBody>
      </p:sp>
    </p:spTree>
    <p:extLst>
      <p:ext uri="{BB962C8B-B14F-4D97-AF65-F5344CB8AC3E}">
        <p14:creationId xmlns:p14="http://schemas.microsoft.com/office/powerpoint/2010/main" val="307564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63FC-F9F3-0ADA-8962-C3C69133B857}"/>
              </a:ext>
            </a:extLst>
          </p:cNvPr>
          <p:cNvSpPr>
            <a:spLocks noGrp="1"/>
          </p:cNvSpPr>
          <p:nvPr>
            <p:ph type="title"/>
          </p:nvPr>
        </p:nvSpPr>
        <p:spPr/>
        <p:txBody>
          <a:bodyPr/>
          <a:lstStyle/>
          <a:p>
            <a:r>
              <a:rPr lang="en-US" dirty="0">
                <a:solidFill>
                  <a:srgbClr val="FF0000"/>
                </a:solidFill>
                <a:ea typeface="+mj-lt"/>
                <a:cs typeface="+mj-lt"/>
              </a:rPr>
              <a:t>Understanding Object Interfaces in Object-Oriented Programming</a:t>
            </a:r>
            <a:endParaRPr lang="en-US" dirty="0">
              <a:solidFill>
                <a:srgbClr val="FF0000"/>
              </a:solidFill>
            </a:endParaRPr>
          </a:p>
        </p:txBody>
      </p:sp>
      <p:sp>
        <p:nvSpPr>
          <p:cNvPr id="3" name="Content Placeholder 2">
            <a:extLst>
              <a:ext uri="{FF2B5EF4-FFF2-40B4-BE49-F238E27FC236}">
                <a16:creationId xmlns:a16="http://schemas.microsoft.com/office/drawing/2014/main" id="{4C85C4FB-11E5-B2F8-320C-5200ECFCE04E}"/>
              </a:ext>
            </a:extLst>
          </p:cNvPr>
          <p:cNvSpPr>
            <a:spLocks noGrp="1"/>
          </p:cNvSpPr>
          <p:nvPr>
            <p:ph idx="1"/>
          </p:nvPr>
        </p:nvSpPr>
        <p:spPr/>
        <p:txBody>
          <a:bodyPr vert="horz" lIns="91440" tIns="45720" rIns="91440" bIns="45720" rtlCol="0" anchor="t">
            <a:normAutofit/>
          </a:bodyPr>
          <a:lstStyle/>
          <a:p>
            <a:endParaRPr lang="en-US" dirty="0">
              <a:ea typeface="+mn-lt"/>
              <a:cs typeface="+mn-lt"/>
            </a:endParaRPr>
          </a:p>
          <a:p>
            <a:r>
              <a:rPr lang="en-US" dirty="0">
                <a:ea typeface="+mn-lt"/>
                <a:cs typeface="+mn-lt"/>
              </a:rPr>
              <a:t>An </a:t>
            </a:r>
            <a:r>
              <a:rPr lang="en-US" b="1" dirty="0">
                <a:ea typeface="+mn-lt"/>
                <a:cs typeface="+mn-lt"/>
              </a:rPr>
              <a:t>interface</a:t>
            </a:r>
            <a:r>
              <a:rPr lang="en-US" dirty="0">
                <a:ea typeface="+mn-lt"/>
                <a:cs typeface="+mn-lt"/>
              </a:rPr>
              <a:t> is a collection of all the operations (methods) that an object can perform. Each operation has a </a:t>
            </a:r>
            <a:r>
              <a:rPr lang="en-US" b="1" dirty="0">
                <a:ea typeface="+mn-lt"/>
                <a:cs typeface="+mn-lt"/>
              </a:rPr>
              <a:t>name</a:t>
            </a:r>
            <a:r>
              <a:rPr lang="en-US" dirty="0">
                <a:ea typeface="+mn-lt"/>
                <a:cs typeface="+mn-lt"/>
              </a:rPr>
              <a:t>, </a:t>
            </a:r>
            <a:r>
              <a:rPr lang="en-US" b="1" dirty="0">
                <a:ea typeface="+mn-lt"/>
                <a:cs typeface="+mn-lt"/>
              </a:rPr>
              <a:t>parameters</a:t>
            </a:r>
            <a:r>
              <a:rPr lang="en-US" dirty="0">
                <a:ea typeface="+mn-lt"/>
                <a:cs typeface="+mn-lt"/>
              </a:rPr>
              <a:t>, and a </a:t>
            </a:r>
            <a:r>
              <a:rPr lang="en-US" b="1" dirty="0">
                <a:ea typeface="+mn-lt"/>
                <a:cs typeface="+mn-lt"/>
              </a:rPr>
              <a:t>return value</a:t>
            </a:r>
            <a:r>
              <a:rPr lang="en-US" dirty="0">
                <a:ea typeface="+mn-lt"/>
                <a:cs typeface="+mn-lt"/>
              </a:rPr>
              <a:t>—this is called the </a:t>
            </a:r>
            <a:r>
              <a:rPr lang="en-US" b="1" dirty="0">
                <a:ea typeface="+mn-lt"/>
                <a:cs typeface="+mn-lt"/>
              </a:rPr>
              <a:t>operation’s signature</a:t>
            </a:r>
            <a:r>
              <a:rPr lang="en-US" dirty="0">
                <a:ea typeface="+mn-lt"/>
                <a:cs typeface="+mn-lt"/>
              </a:rPr>
              <a:t>. If an object supports a particular operation, you can send a request (or message) to execute it. The total set of available requests forms the object's </a:t>
            </a:r>
            <a:r>
              <a:rPr lang="en-US" b="1" dirty="0">
                <a:ea typeface="+mn-lt"/>
                <a:cs typeface="+mn-lt"/>
              </a:rPr>
              <a:t>interface</a:t>
            </a:r>
            <a:r>
              <a:rPr lang="en-US" dirty="0">
                <a:ea typeface="+mn-lt"/>
                <a:cs typeface="+mn-lt"/>
              </a:rPr>
              <a:t>, which defines what the object can do without revealing how it works internally.</a:t>
            </a:r>
            <a:endParaRPr lang="en-US" dirty="0"/>
          </a:p>
        </p:txBody>
      </p:sp>
    </p:spTree>
    <p:extLst>
      <p:ext uri="{BB962C8B-B14F-4D97-AF65-F5344CB8AC3E}">
        <p14:creationId xmlns:p14="http://schemas.microsoft.com/office/powerpoint/2010/main" val="603934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2B85-69BD-8743-5A30-74089E63E8B0}"/>
              </a:ext>
            </a:extLst>
          </p:cNvPr>
          <p:cNvSpPr>
            <a:spLocks noGrp="1"/>
          </p:cNvSpPr>
          <p:nvPr>
            <p:ph type="title"/>
          </p:nvPr>
        </p:nvSpPr>
        <p:spPr/>
        <p:txBody>
          <a:bodyPr/>
          <a:lstStyle/>
          <a:p>
            <a:r>
              <a:rPr lang="en-US" dirty="0">
                <a:solidFill>
                  <a:srgbClr val="FF0000"/>
                </a:solidFill>
                <a:ea typeface="+mj-lt"/>
                <a:cs typeface="+mj-lt"/>
              </a:rPr>
              <a:t>Types, Subtypes, and Polymorphism</a:t>
            </a:r>
            <a:endParaRPr lang="en-US" dirty="0">
              <a:solidFill>
                <a:srgbClr val="FF0000"/>
              </a:solidFill>
            </a:endParaRPr>
          </a:p>
        </p:txBody>
      </p:sp>
      <p:sp>
        <p:nvSpPr>
          <p:cNvPr id="3" name="Content Placeholder 2">
            <a:extLst>
              <a:ext uri="{FF2B5EF4-FFF2-40B4-BE49-F238E27FC236}">
                <a16:creationId xmlns:a16="http://schemas.microsoft.com/office/drawing/2014/main" id="{E9F52414-2280-6025-6D2D-3F1675EA8F69}"/>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A </a:t>
            </a:r>
            <a:r>
              <a:rPr lang="en-US" b="1" dirty="0">
                <a:ea typeface="+mn-lt"/>
                <a:cs typeface="+mn-lt"/>
              </a:rPr>
              <a:t>type</a:t>
            </a:r>
            <a:r>
              <a:rPr lang="en-US" dirty="0">
                <a:ea typeface="+mn-lt"/>
                <a:cs typeface="+mn-lt"/>
              </a:rPr>
              <a:t> is a way to describe an object’s interface. For example, an object belongs to the </a:t>
            </a:r>
            <a:r>
              <a:rPr lang="en-US" b="1" dirty="0">
                <a:ea typeface="+mn-lt"/>
                <a:cs typeface="+mn-lt"/>
              </a:rPr>
              <a:t>"Window"</a:t>
            </a:r>
            <a:r>
              <a:rPr lang="en-US" dirty="0">
                <a:ea typeface="+mn-lt"/>
                <a:cs typeface="+mn-lt"/>
              </a:rPr>
              <a:t> type if it supports all operations defined in the Window interface. Objects can have multiple types, and different objects can share the same type. If one interface includes another, it is called a </a:t>
            </a:r>
            <a:r>
              <a:rPr lang="en-US" b="1" dirty="0">
                <a:ea typeface="+mn-lt"/>
                <a:cs typeface="+mn-lt"/>
              </a:rPr>
              <a:t>subtype</a:t>
            </a:r>
            <a:r>
              <a:rPr lang="en-US" dirty="0">
                <a:ea typeface="+mn-lt"/>
                <a:cs typeface="+mn-lt"/>
              </a:rPr>
              <a:t>, meaning the subtype inherits the behavior of its parent (</a:t>
            </a:r>
            <a:r>
              <a:rPr lang="en-US" b="1" dirty="0">
                <a:ea typeface="+mn-lt"/>
                <a:cs typeface="+mn-lt"/>
              </a:rPr>
              <a:t>supertype</a:t>
            </a:r>
            <a:r>
              <a:rPr lang="en-US" dirty="0">
                <a:ea typeface="+mn-lt"/>
                <a:cs typeface="+mn-lt"/>
              </a:rPr>
              <a:t>).</a:t>
            </a:r>
            <a:endParaRPr lang="en-US" dirty="0"/>
          </a:p>
          <a:p>
            <a:r>
              <a:rPr lang="en-US" dirty="0">
                <a:ea typeface="+mn-lt"/>
                <a:cs typeface="+mn-lt"/>
              </a:rPr>
              <a:t>Since an object is known only by its interface, the </a:t>
            </a:r>
            <a:r>
              <a:rPr lang="en-US" b="1" dirty="0">
                <a:ea typeface="+mn-lt"/>
                <a:cs typeface="+mn-lt"/>
              </a:rPr>
              <a:t>implementation</a:t>
            </a:r>
            <a:r>
              <a:rPr lang="en-US" dirty="0">
                <a:ea typeface="+mn-lt"/>
                <a:cs typeface="+mn-lt"/>
              </a:rPr>
              <a:t> can vary. Two objects may have the same interface but function differently internally. When a program sends a request, the actual operation that gets executed depends on the </a:t>
            </a:r>
            <a:r>
              <a:rPr lang="en-US" b="1" dirty="0">
                <a:ea typeface="+mn-lt"/>
                <a:cs typeface="+mn-lt"/>
              </a:rPr>
              <a:t>receiving object</a:t>
            </a:r>
            <a:r>
              <a:rPr lang="en-US" dirty="0">
                <a:ea typeface="+mn-lt"/>
                <a:cs typeface="+mn-lt"/>
              </a:rPr>
              <a:t>. This is called </a:t>
            </a:r>
            <a:r>
              <a:rPr lang="en-US" b="1" dirty="0">
                <a:ea typeface="+mn-lt"/>
                <a:cs typeface="+mn-lt"/>
              </a:rPr>
              <a:t>dynamic binding</a:t>
            </a:r>
            <a:r>
              <a:rPr lang="en-US" dirty="0">
                <a:ea typeface="+mn-lt"/>
                <a:cs typeface="+mn-lt"/>
              </a:rPr>
              <a:t>, meaning the exact method is determined at </a:t>
            </a:r>
            <a:r>
              <a:rPr lang="en-US" b="1" dirty="0">
                <a:ea typeface="+mn-lt"/>
                <a:cs typeface="+mn-lt"/>
              </a:rPr>
              <a:t>runtime</a:t>
            </a:r>
            <a:r>
              <a:rPr lang="en-US" dirty="0">
                <a:ea typeface="+mn-lt"/>
                <a:cs typeface="+mn-lt"/>
              </a:rPr>
              <a:t>, allowing flexibility in code execution. This leads to </a:t>
            </a:r>
            <a:r>
              <a:rPr lang="en-US" b="1" dirty="0">
                <a:ea typeface="+mn-lt"/>
                <a:cs typeface="+mn-lt"/>
              </a:rPr>
              <a:t>polymorphism</a:t>
            </a:r>
            <a:r>
              <a:rPr lang="en-US" dirty="0">
                <a:ea typeface="+mn-lt"/>
                <a:cs typeface="+mn-lt"/>
              </a:rPr>
              <a:t>, where different objects with the same interface can replace each other without changing the code. This makes programs more modular and easier to maintain.</a:t>
            </a:r>
            <a:endParaRPr lang="en-US" dirty="0"/>
          </a:p>
          <a:p>
            <a:endParaRPr lang="en-US" dirty="0"/>
          </a:p>
        </p:txBody>
      </p:sp>
    </p:spTree>
    <p:extLst>
      <p:ext uri="{BB962C8B-B14F-4D97-AF65-F5344CB8AC3E}">
        <p14:creationId xmlns:p14="http://schemas.microsoft.com/office/powerpoint/2010/main" val="3967236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F64B-4CF7-3D83-25F7-99B7C12E72D2}"/>
              </a:ext>
            </a:extLst>
          </p:cNvPr>
          <p:cNvSpPr>
            <a:spLocks noGrp="1"/>
          </p:cNvSpPr>
          <p:nvPr>
            <p:ph type="title"/>
          </p:nvPr>
        </p:nvSpPr>
        <p:spPr/>
        <p:txBody>
          <a:bodyPr/>
          <a:lstStyle/>
          <a:p>
            <a:r>
              <a:rPr lang="en-US" dirty="0">
                <a:solidFill>
                  <a:srgbClr val="FF0000"/>
                </a:solidFill>
                <a:ea typeface="+mj-lt"/>
                <a:cs typeface="+mj-lt"/>
              </a:rPr>
              <a:t>How Design Patterns Help with Interfaces</a:t>
            </a:r>
            <a:endParaRPr lang="en-US" dirty="0">
              <a:solidFill>
                <a:srgbClr val="FF0000"/>
              </a:solidFill>
            </a:endParaRPr>
          </a:p>
        </p:txBody>
      </p:sp>
      <p:sp>
        <p:nvSpPr>
          <p:cNvPr id="3" name="Content Placeholder 2">
            <a:extLst>
              <a:ext uri="{FF2B5EF4-FFF2-40B4-BE49-F238E27FC236}">
                <a16:creationId xmlns:a16="http://schemas.microsoft.com/office/drawing/2014/main" id="{14DBB3CC-1405-A276-8CB7-FB0679BC9FC5}"/>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Design patterns help structure interfaces by defining </a:t>
            </a:r>
            <a:r>
              <a:rPr lang="en-US" b="1" dirty="0">
                <a:ea typeface="+mn-lt"/>
                <a:cs typeface="+mn-lt"/>
              </a:rPr>
              <a:t>what elements</a:t>
            </a:r>
            <a:r>
              <a:rPr lang="en-US" dirty="0">
                <a:ea typeface="+mn-lt"/>
                <a:cs typeface="+mn-lt"/>
              </a:rPr>
              <a:t> to include and </a:t>
            </a:r>
            <a:r>
              <a:rPr lang="en-US" b="1" dirty="0">
                <a:ea typeface="+mn-lt"/>
                <a:cs typeface="+mn-lt"/>
              </a:rPr>
              <a:t>how objects interact</a:t>
            </a:r>
            <a:r>
              <a:rPr lang="en-US" dirty="0">
                <a:ea typeface="+mn-lt"/>
                <a:cs typeface="+mn-lt"/>
              </a:rPr>
              <a:t>. For example:</a:t>
            </a:r>
            <a:endParaRPr lang="en-US" dirty="0"/>
          </a:p>
          <a:p>
            <a:r>
              <a:rPr lang="en-US" dirty="0">
                <a:ea typeface="+mn-lt"/>
                <a:cs typeface="+mn-lt"/>
              </a:rPr>
              <a:t>The </a:t>
            </a:r>
            <a:r>
              <a:rPr lang="en-US" b="1" dirty="0">
                <a:ea typeface="+mn-lt"/>
                <a:cs typeface="+mn-lt"/>
              </a:rPr>
              <a:t>Memento pattern</a:t>
            </a:r>
            <a:r>
              <a:rPr lang="en-US" dirty="0">
                <a:ea typeface="+mn-lt"/>
                <a:cs typeface="+mn-lt"/>
              </a:rPr>
              <a:t> defines a way to save and restore an object’s state while keeping certain parts private.</a:t>
            </a:r>
            <a:endParaRPr lang="en-US" dirty="0"/>
          </a:p>
          <a:p>
            <a:r>
              <a:rPr lang="en-US" dirty="0">
                <a:ea typeface="+mn-lt"/>
                <a:cs typeface="+mn-lt"/>
              </a:rPr>
              <a:t>The </a:t>
            </a:r>
            <a:r>
              <a:rPr lang="en-US" b="1" dirty="0">
                <a:ea typeface="+mn-lt"/>
                <a:cs typeface="+mn-lt"/>
              </a:rPr>
              <a:t>Decorator pattern</a:t>
            </a:r>
            <a:r>
              <a:rPr lang="en-US" dirty="0">
                <a:ea typeface="+mn-lt"/>
                <a:cs typeface="+mn-lt"/>
              </a:rPr>
              <a:t> ensures that a decorated object and its decorator have the </a:t>
            </a:r>
            <a:r>
              <a:rPr lang="en-US" b="1" dirty="0">
                <a:ea typeface="+mn-lt"/>
                <a:cs typeface="+mn-lt"/>
              </a:rPr>
              <a:t>same interface</a:t>
            </a:r>
            <a:r>
              <a:rPr lang="en-US" dirty="0">
                <a:ea typeface="+mn-lt"/>
                <a:cs typeface="+mn-lt"/>
              </a:rPr>
              <a:t>, allowing enhancements without modifying existing code.</a:t>
            </a:r>
            <a:endParaRPr lang="en-US" dirty="0"/>
          </a:p>
          <a:p>
            <a:r>
              <a:rPr lang="en-US" dirty="0">
                <a:ea typeface="+mn-lt"/>
                <a:cs typeface="+mn-lt"/>
              </a:rPr>
              <a:t>The </a:t>
            </a:r>
            <a:r>
              <a:rPr lang="en-US" b="1" dirty="0">
                <a:ea typeface="+mn-lt"/>
                <a:cs typeface="+mn-lt"/>
              </a:rPr>
              <a:t>Visitor pattern</a:t>
            </a:r>
            <a:r>
              <a:rPr lang="en-US" dirty="0">
                <a:ea typeface="+mn-lt"/>
                <a:cs typeface="+mn-lt"/>
              </a:rPr>
              <a:t> requires its interface to include all possible objects it can interact with.</a:t>
            </a:r>
            <a:endParaRPr lang="en-US" dirty="0"/>
          </a:p>
          <a:p>
            <a:r>
              <a:rPr lang="en-US" dirty="0">
                <a:ea typeface="+mn-lt"/>
                <a:cs typeface="+mn-lt"/>
              </a:rPr>
              <a:t>By following these design patterns, developers can create clear, reusable, and flexible object-oriented systems.</a:t>
            </a:r>
            <a:endParaRPr lang="en-US" dirty="0"/>
          </a:p>
          <a:p>
            <a:endParaRPr lang="en-US" dirty="0"/>
          </a:p>
        </p:txBody>
      </p:sp>
    </p:spTree>
    <p:extLst>
      <p:ext uri="{BB962C8B-B14F-4D97-AF65-F5344CB8AC3E}">
        <p14:creationId xmlns:p14="http://schemas.microsoft.com/office/powerpoint/2010/main" val="252103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1625-DA7C-D159-4618-C553234D0936}"/>
              </a:ext>
            </a:extLst>
          </p:cNvPr>
          <p:cNvSpPr>
            <a:spLocks noGrp="1"/>
          </p:cNvSpPr>
          <p:nvPr>
            <p:ph type="title"/>
          </p:nvPr>
        </p:nvSpPr>
        <p:spPr>
          <a:xfrm>
            <a:off x="1013254" y="2558449"/>
            <a:ext cx="10515600" cy="1325563"/>
          </a:xfrm>
        </p:spPr>
        <p:txBody>
          <a:bodyPr/>
          <a:lstStyle/>
          <a:p>
            <a:r>
              <a:rPr lang="en-US" dirty="0"/>
              <a:t>To be</a:t>
            </a:r>
            <a:r>
              <a:rPr lang="en-US" dirty="0">
                <a:ea typeface="+mj-lt"/>
                <a:cs typeface="+mj-lt"/>
              </a:rPr>
              <a:t> continued.....</a:t>
            </a:r>
            <a:endParaRPr lang="en-US" dirty="0"/>
          </a:p>
        </p:txBody>
      </p:sp>
    </p:spTree>
    <p:extLst>
      <p:ext uri="{BB962C8B-B14F-4D97-AF65-F5344CB8AC3E}">
        <p14:creationId xmlns:p14="http://schemas.microsoft.com/office/powerpoint/2010/main" val="409577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8B11C-94B1-9AAB-D61F-E28FA16D7F8D}"/>
              </a:ext>
            </a:extLst>
          </p:cNvPr>
          <p:cNvSpPr>
            <a:spLocks noGrp="1"/>
          </p:cNvSpPr>
          <p:nvPr>
            <p:ph idx="1"/>
          </p:nvPr>
        </p:nvSpPr>
        <p:spPr>
          <a:xfrm>
            <a:off x="838200" y="430778"/>
            <a:ext cx="10515600" cy="5746185"/>
          </a:xfrm>
        </p:spPr>
        <p:txBody>
          <a:bodyPr vert="horz" lIns="91440" tIns="45720" rIns="91440" bIns="45720" rtlCol="0" anchor="t">
            <a:normAutofit fontScale="85000" lnSpcReduction="20000"/>
          </a:bodyPr>
          <a:lstStyle/>
          <a:p>
            <a:r>
              <a:rPr lang="en-US" dirty="0">
                <a:ea typeface="+mn-lt"/>
                <a:cs typeface="+mn-lt"/>
              </a:rPr>
              <a:t>Smalltalk’s implementation of MVC was unique because it introduced a few additional ideas:</a:t>
            </a:r>
            <a:endParaRPr lang="en-US" dirty="0"/>
          </a:p>
          <a:p>
            <a:pPr marL="0" indent="0">
              <a:buNone/>
            </a:pPr>
            <a:endParaRPr lang="en-US" dirty="0">
              <a:solidFill>
                <a:srgbClr val="000000"/>
              </a:solidFill>
              <a:ea typeface="+mn-lt"/>
              <a:cs typeface="+mn-lt"/>
            </a:endParaRPr>
          </a:p>
          <a:p>
            <a:r>
              <a:rPr lang="en-US" dirty="0">
                <a:solidFill>
                  <a:srgbClr val="FF0000"/>
                </a:solidFill>
                <a:ea typeface="+mn-lt"/>
                <a:cs typeface="+mn-lt"/>
              </a:rPr>
              <a:t>Observers</a:t>
            </a:r>
            <a:r>
              <a:rPr lang="en-US" dirty="0">
                <a:ea typeface="+mn-lt"/>
                <a:cs typeface="+mn-lt"/>
              </a:rPr>
              <a:t>: The view doesn’t ask for updates from the model—it gets notified whenever the model changes. This is done using the Observer pattern.</a:t>
            </a:r>
            <a:endParaRPr lang="en-US" dirty="0"/>
          </a:p>
          <a:p>
            <a:r>
              <a:rPr lang="en-US" dirty="0">
                <a:solidFill>
                  <a:srgbClr val="FF0000"/>
                </a:solidFill>
                <a:ea typeface="+mn-lt"/>
                <a:cs typeface="+mn-lt"/>
              </a:rPr>
              <a:t>Multiple Views</a:t>
            </a:r>
            <a:r>
              <a:rPr lang="en-US" dirty="0">
                <a:ea typeface="+mn-lt"/>
                <a:cs typeface="+mn-lt"/>
              </a:rPr>
              <a:t>: Different views can display the same data. For example, in a spreadsheet app, one view might show a graph while another shows a table.</a:t>
            </a:r>
            <a:endParaRPr lang="en-US" dirty="0"/>
          </a:p>
          <a:p>
            <a:r>
              <a:rPr lang="en-US" dirty="0">
                <a:solidFill>
                  <a:srgbClr val="FF0000"/>
                </a:solidFill>
                <a:ea typeface="+mn-lt"/>
                <a:cs typeface="+mn-lt"/>
              </a:rPr>
              <a:t>Active Controllers</a:t>
            </a:r>
            <a:r>
              <a:rPr lang="en-US" dirty="0">
                <a:ea typeface="+mn-lt"/>
                <a:cs typeface="+mn-lt"/>
              </a:rPr>
              <a:t>: Controllers manage user input dynamically and change behavior based on user actions.</a:t>
            </a:r>
            <a:endParaRPr lang="en-US" dirty="0"/>
          </a:p>
          <a:p>
            <a:endParaRPr lang="en-US" dirty="0"/>
          </a:p>
          <a:p>
            <a:pPr marL="0" indent="0">
              <a:buNone/>
            </a:pPr>
            <a:r>
              <a:rPr lang="en-US" dirty="0"/>
              <a:t>And shall help in:</a:t>
            </a:r>
          </a:p>
          <a:p>
            <a:pPr marL="0" indent="0">
              <a:buNone/>
            </a:pPr>
            <a:endParaRPr lang="en-US" dirty="0">
              <a:ea typeface="+mn-lt"/>
              <a:cs typeface="+mn-lt"/>
            </a:endParaRPr>
          </a:p>
          <a:p>
            <a:pPr>
              <a:lnSpc>
                <a:spcPct val="80000"/>
              </a:lnSpc>
            </a:pPr>
            <a:r>
              <a:rPr lang="en-US" dirty="0">
                <a:solidFill>
                  <a:srgbClr val="FF0000"/>
                </a:solidFill>
                <a:ea typeface="+mn-lt"/>
                <a:cs typeface="+mn-lt"/>
              </a:rPr>
              <a:t>Separation of Concerns</a:t>
            </a:r>
            <a:r>
              <a:rPr lang="en-US" dirty="0">
                <a:ea typeface="+mn-lt"/>
                <a:cs typeface="+mn-lt"/>
              </a:rPr>
              <a:t>: The program is easier to manage and update.</a:t>
            </a:r>
            <a:endParaRPr lang="en-US" dirty="0"/>
          </a:p>
          <a:p>
            <a:pPr>
              <a:lnSpc>
                <a:spcPct val="80000"/>
              </a:lnSpc>
            </a:pPr>
            <a:r>
              <a:rPr lang="en-US" dirty="0">
                <a:solidFill>
                  <a:srgbClr val="FF0000"/>
                </a:solidFill>
                <a:ea typeface="+mn-lt"/>
                <a:cs typeface="+mn-lt"/>
              </a:rPr>
              <a:t>Reusability</a:t>
            </a:r>
            <a:r>
              <a:rPr lang="en-US" dirty="0">
                <a:ea typeface="+mn-lt"/>
                <a:cs typeface="+mn-lt"/>
              </a:rPr>
              <a:t>: Views and controllers can be reused for different models.</a:t>
            </a:r>
            <a:endParaRPr lang="en-US" dirty="0"/>
          </a:p>
          <a:p>
            <a:pPr>
              <a:lnSpc>
                <a:spcPct val="80000"/>
              </a:lnSpc>
            </a:pPr>
            <a:r>
              <a:rPr lang="en-US" dirty="0">
                <a:solidFill>
                  <a:srgbClr val="FF0000"/>
                </a:solidFill>
                <a:ea typeface="+mn-lt"/>
                <a:cs typeface="+mn-lt"/>
              </a:rPr>
              <a:t>Scalability:</a:t>
            </a:r>
            <a:r>
              <a:rPr lang="en-US" dirty="0">
                <a:ea typeface="+mn-lt"/>
                <a:cs typeface="+mn-lt"/>
              </a:rPr>
              <a:t> It makes it easier to add new features without breaking the existing structure.</a:t>
            </a:r>
            <a:endParaRPr lang="en-US" dirty="0"/>
          </a:p>
          <a:p>
            <a:endParaRPr lang="en-US" dirty="0"/>
          </a:p>
          <a:p>
            <a:endParaRPr lang="en-US" dirty="0"/>
          </a:p>
        </p:txBody>
      </p:sp>
    </p:spTree>
    <p:extLst>
      <p:ext uri="{BB962C8B-B14F-4D97-AF65-F5344CB8AC3E}">
        <p14:creationId xmlns:p14="http://schemas.microsoft.com/office/powerpoint/2010/main" val="191839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E0A5-4634-2C93-F79D-0773C258915C}"/>
              </a:ext>
            </a:extLst>
          </p:cNvPr>
          <p:cNvSpPr>
            <a:spLocks noGrp="1"/>
          </p:cNvSpPr>
          <p:nvPr>
            <p:ph type="title"/>
          </p:nvPr>
        </p:nvSpPr>
        <p:spPr/>
        <p:txBody>
          <a:bodyPr/>
          <a:lstStyle/>
          <a:p>
            <a:r>
              <a:rPr lang="en-US" dirty="0">
                <a:solidFill>
                  <a:srgbClr val="FF0000"/>
                </a:solidFill>
                <a:ea typeface="+mj-lt"/>
                <a:cs typeface="+mj-lt"/>
              </a:rPr>
              <a:t>             Describing Design Patterns</a:t>
            </a:r>
            <a:endParaRPr lang="en-US" dirty="0">
              <a:solidFill>
                <a:srgbClr val="FF0000"/>
              </a:solidFill>
            </a:endParaRPr>
          </a:p>
          <a:p>
            <a:endParaRPr lang="en-US" dirty="0"/>
          </a:p>
        </p:txBody>
      </p:sp>
      <p:sp>
        <p:nvSpPr>
          <p:cNvPr id="3" name="Content Placeholder 2">
            <a:extLst>
              <a:ext uri="{FF2B5EF4-FFF2-40B4-BE49-F238E27FC236}">
                <a16:creationId xmlns:a16="http://schemas.microsoft.com/office/drawing/2014/main" id="{279FE972-3986-84F6-71F6-0F076311BA11}"/>
              </a:ext>
            </a:extLst>
          </p:cNvPr>
          <p:cNvSpPr>
            <a:spLocks noGrp="1"/>
          </p:cNvSpPr>
          <p:nvPr>
            <p:ph idx="1"/>
          </p:nvPr>
        </p:nvSpPr>
        <p:spPr/>
        <p:txBody>
          <a:bodyPr vert="horz" lIns="91440" tIns="45720" rIns="91440" bIns="45720" rtlCol="0" anchor="t">
            <a:normAutofit lnSpcReduction="10000"/>
          </a:bodyPr>
          <a:lstStyle/>
          <a:p>
            <a:r>
              <a:rPr lang="en-US"/>
              <a:t>How do we describe design patterns? Graphical notations, while important and useful, aren't sufficient. They simply capture the end product of the design process as relationships between classes and objects. To reuse the design, we must also record the decisions, alternatives, and trade-offs that led to it. Concrete examples are important too, because they help you see the design in action. </a:t>
            </a:r>
          </a:p>
          <a:p>
            <a:r>
              <a:rPr lang="en-US" dirty="0"/>
              <a:t>We describe design patterns using a consistent format. Each pattern is divided into </a:t>
            </a:r>
            <a:r>
              <a:rPr lang="en-US"/>
              <a:t>sections according to the following template. The template lends a uniform structure to the information, making design patterns easier to learn, compare, and use.</a:t>
            </a:r>
          </a:p>
          <a:p>
            <a:endParaRPr lang="en-US" dirty="0"/>
          </a:p>
        </p:txBody>
      </p:sp>
    </p:spTree>
    <p:extLst>
      <p:ext uri="{BB962C8B-B14F-4D97-AF65-F5344CB8AC3E}">
        <p14:creationId xmlns:p14="http://schemas.microsoft.com/office/powerpoint/2010/main" val="182389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2D829-1FE4-6099-A4EF-DD6F5F4A96B8}"/>
              </a:ext>
            </a:extLst>
          </p:cNvPr>
          <p:cNvSpPr>
            <a:spLocks noGrp="1"/>
          </p:cNvSpPr>
          <p:nvPr>
            <p:ph idx="1"/>
          </p:nvPr>
        </p:nvSpPr>
        <p:spPr>
          <a:xfrm>
            <a:off x="838200" y="589950"/>
            <a:ext cx="10515600" cy="5587013"/>
          </a:xfrm>
        </p:spPr>
        <p:txBody>
          <a:bodyPr vert="horz" lIns="91440" tIns="45720" rIns="91440" bIns="45720" rtlCol="0" anchor="t">
            <a:normAutofit fontScale="62500" lnSpcReduction="20000"/>
          </a:bodyPr>
          <a:lstStyle/>
          <a:p>
            <a:pPr marL="0" indent="0">
              <a:buNone/>
            </a:pPr>
            <a:r>
              <a:rPr lang="en-US" sz="5400">
                <a:solidFill>
                  <a:srgbClr val="FF0000"/>
                </a:solidFill>
              </a:rPr>
              <a:t>Pattern Name and Classification </a:t>
            </a:r>
          </a:p>
          <a:p>
            <a:pPr marL="0" indent="0">
              <a:buNone/>
            </a:pPr>
            <a:endParaRPr lang="en-US" dirty="0"/>
          </a:p>
          <a:p>
            <a:pPr marL="0" indent="0">
              <a:buNone/>
            </a:pPr>
            <a:r>
              <a:rPr lang="en-US"/>
              <a:t>The pattern's name conveys the essence of the pattern succinctly. A good name </a:t>
            </a:r>
          </a:p>
          <a:p>
            <a:pPr marL="0" indent="0">
              <a:buNone/>
            </a:pPr>
            <a:r>
              <a:rPr lang="en-US"/>
              <a:t>is vital, because it will become part of your design vocabulary. The pattern's </a:t>
            </a:r>
          </a:p>
          <a:p>
            <a:pPr marL="0" indent="0">
              <a:buNone/>
            </a:pPr>
            <a:r>
              <a:rPr lang="en-US"/>
              <a:t>classification reflects the scheme we introduce.</a:t>
            </a:r>
          </a:p>
          <a:p>
            <a:endParaRPr lang="en-US" dirty="0"/>
          </a:p>
          <a:p>
            <a:pPr marL="0" indent="0">
              <a:buNone/>
            </a:pPr>
            <a:r>
              <a:rPr lang="en-US">
                <a:solidFill>
                  <a:srgbClr val="FF0000"/>
                </a:solidFill>
              </a:rPr>
              <a:t>Intent </a:t>
            </a:r>
          </a:p>
          <a:p>
            <a:pPr marL="457200" indent="-457200"/>
            <a:r>
              <a:rPr lang="en-US"/>
              <a:t>A short statement that answers the following questions: What does the design </a:t>
            </a:r>
            <a:endParaRPr lang="en-US" dirty="0"/>
          </a:p>
          <a:p>
            <a:pPr marL="0" indent="0">
              <a:buNone/>
            </a:pPr>
            <a:r>
              <a:rPr lang="en-US"/>
              <a:t>pattern do? What is its rationale and intent? What particular design issue or </a:t>
            </a:r>
          </a:p>
          <a:p>
            <a:pPr marL="0" indent="0">
              <a:buNone/>
            </a:pPr>
            <a:r>
              <a:rPr lang="en-US"/>
              <a:t>problem does it address? </a:t>
            </a:r>
          </a:p>
          <a:p>
            <a:endParaRPr lang="en-US" dirty="0"/>
          </a:p>
          <a:p>
            <a:pPr marL="0" indent="0">
              <a:buNone/>
            </a:pPr>
            <a:r>
              <a:rPr lang="en-US">
                <a:solidFill>
                  <a:srgbClr val="FF0000"/>
                </a:solidFill>
              </a:rPr>
              <a:t>Also Known As </a:t>
            </a:r>
          </a:p>
          <a:p>
            <a:r>
              <a:rPr lang="en-US"/>
              <a:t>Other well-known names for the pattern, if any. </a:t>
            </a:r>
            <a:endParaRPr lang="en-US" dirty="0"/>
          </a:p>
          <a:p>
            <a:pPr marL="0" indent="0">
              <a:buNone/>
            </a:pPr>
            <a:endParaRPr lang="en-US" dirty="0"/>
          </a:p>
          <a:p>
            <a:pPr marL="0" indent="0">
              <a:buNone/>
            </a:pPr>
            <a:r>
              <a:rPr lang="en-US">
                <a:solidFill>
                  <a:srgbClr val="FF0000"/>
                </a:solidFill>
              </a:rPr>
              <a:t>Motivation </a:t>
            </a:r>
          </a:p>
          <a:p>
            <a:pPr>
              <a:lnSpc>
                <a:spcPct val="70000"/>
              </a:lnSpc>
            </a:pPr>
            <a:r>
              <a:rPr lang="en-US"/>
              <a:t>A scenario that illustrates a design problem and how the class and object structuresin the pattern solve</a:t>
            </a:r>
          </a:p>
          <a:p>
            <a:pPr marL="0" indent="0">
              <a:lnSpc>
                <a:spcPct val="70000"/>
              </a:lnSpc>
              <a:buNone/>
            </a:pPr>
            <a:r>
              <a:rPr lang="en-US" dirty="0"/>
              <a:t> </a:t>
            </a:r>
            <a:r>
              <a:rPr lang="en-US"/>
              <a:t>the problem. The scenario will help you understand the more abstract description of the pattern that follows.</a:t>
            </a:r>
          </a:p>
          <a:p>
            <a:endParaRPr lang="en-US" dirty="0"/>
          </a:p>
          <a:p>
            <a:endParaRPr lang="en-US" dirty="0"/>
          </a:p>
        </p:txBody>
      </p:sp>
    </p:spTree>
    <p:extLst>
      <p:ext uri="{BB962C8B-B14F-4D97-AF65-F5344CB8AC3E}">
        <p14:creationId xmlns:p14="http://schemas.microsoft.com/office/powerpoint/2010/main" val="246453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2CD07DC-D4E9-473E-CA49-5B741DDD34D4}"/>
              </a:ext>
            </a:extLst>
          </p:cNvPr>
          <p:cNvSpPr>
            <a:spLocks noGrp="1"/>
          </p:cNvSpPr>
          <p:nvPr>
            <p:ph idx="1"/>
          </p:nvPr>
        </p:nvSpPr>
        <p:spPr>
          <a:xfrm>
            <a:off x="838200" y="713518"/>
            <a:ext cx="10515600" cy="5463445"/>
          </a:xfrm>
        </p:spPr>
        <p:txBody>
          <a:bodyPr vert="horz" lIns="91440" tIns="45720" rIns="91440" bIns="45720" rtlCol="0" anchor="t">
            <a:normAutofit fontScale="77500" lnSpcReduction="20000"/>
          </a:bodyPr>
          <a:lstStyle/>
          <a:p>
            <a:pPr>
              <a:lnSpc>
                <a:spcPct val="70000"/>
              </a:lnSpc>
            </a:pPr>
            <a:r>
              <a:rPr lang="en-US">
                <a:solidFill>
                  <a:srgbClr val="FF0000"/>
                </a:solidFill>
              </a:rPr>
              <a:t>Applicability </a:t>
            </a:r>
          </a:p>
          <a:p>
            <a:pPr>
              <a:lnSpc>
                <a:spcPct val="70000"/>
              </a:lnSpc>
            </a:pPr>
            <a:r>
              <a:rPr lang="en-US"/>
              <a:t>What are the situations in which the design pattern can be applied? What are </a:t>
            </a:r>
          </a:p>
          <a:p>
            <a:pPr marL="0" indent="0">
              <a:lnSpc>
                <a:spcPct val="70000"/>
              </a:lnSpc>
              <a:buNone/>
            </a:pPr>
            <a:r>
              <a:rPr lang="en-US"/>
              <a:t>examples of poor designs that the pattern can address? How can you recognize </a:t>
            </a:r>
          </a:p>
          <a:p>
            <a:pPr marL="0" indent="0">
              <a:lnSpc>
                <a:spcPct val="70000"/>
              </a:lnSpc>
              <a:buNone/>
            </a:pPr>
            <a:r>
              <a:rPr lang="en-US"/>
              <a:t>these situations? </a:t>
            </a:r>
          </a:p>
          <a:p>
            <a:pPr marL="0" indent="0">
              <a:lnSpc>
                <a:spcPct val="70000"/>
              </a:lnSpc>
              <a:buNone/>
            </a:pPr>
            <a:r>
              <a:rPr lang="en-US">
                <a:solidFill>
                  <a:srgbClr val="FF0000"/>
                </a:solidFill>
              </a:rPr>
              <a:t>Structure </a:t>
            </a:r>
          </a:p>
          <a:p>
            <a:pPr>
              <a:lnSpc>
                <a:spcPct val="70000"/>
              </a:lnSpc>
            </a:pPr>
            <a:r>
              <a:rPr lang="en-US"/>
              <a:t>A graphical representation of the classes in the pattern using a notation based </a:t>
            </a:r>
          </a:p>
          <a:p>
            <a:pPr marL="0" indent="0">
              <a:lnSpc>
                <a:spcPct val="70000"/>
              </a:lnSpc>
              <a:buNone/>
            </a:pPr>
            <a:r>
              <a:rPr lang="en-US"/>
              <a:t>on the Object Modeling Technique. We also use interaction diagrams  to illustrate</a:t>
            </a:r>
          </a:p>
          <a:p>
            <a:pPr marL="0" indent="0">
              <a:lnSpc>
                <a:spcPct val="70000"/>
              </a:lnSpc>
              <a:buNone/>
            </a:pPr>
            <a:r>
              <a:rPr lang="en-US" dirty="0"/>
              <a:t> </a:t>
            </a:r>
            <a:r>
              <a:rPr lang="en-US"/>
              <a:t>sequences of requests and collaborations </a:t>
            </a:r>
          </a:p>
          <a:p>
            <a:pPr marL="0" indent="0">
              <a:lnSpc>
                <a:spcPct val="70000"/>
              </a:lnSpc>
              <a:buNone/>
            </a:pPr>
            <a:r>
              <a:rPr lang="en-US"/>
              <a:t>between objects.Appendix Bdescribes these notations in detail. </a:t>
            </a:r>
          </a:p>
          <a:p>
            <a:pPr marL="0" indent="0">
              <a:lnSpc>
                <a:spcPct val="70000"/>
              </a:lnSpc>
              <a:buNone/>
            </a:pPr>
            <a:r>
              <a:rPr lang="en-US">
                <a:solidFill>
                  <a:srgbClr val="FF0000"/>
                </a:solidFill>
              </a:rPr>
              <a:t>Participants </a:t>
            </a:r>
          </a:p>
          <a:p>
            <a:pPr>
              <a:lnSpc>
                <a:spcPct val="70000"/>
              </a:lnSpc>
            </a:pPr>
            <a:r>
              <a:rPr lang="en-US"/>
              <a:t>The classes and/or objects participating in the design pattern and their</a:t>
            </a:r>
          </a:p>
          <a:p>
            <a:pPr>
              <a:lnSpc>
                <a:spcPct val="70000"/>
              </a:lnSpc>
            </a:pPr>
            <a:r>
              <a:rPr lang="en-US" dirty="0"/>
              <a:t> </a:t>
            </a:r>
            <a:r>
              <a:rPr lang="en-US"/>
              <a:t>responsibilities. </a:t>
            </a:r>
          </a:p>
          <a:p>
            <a:pPr marL="0" indent="0">
              <a:lnSpc>
                <a:spcPct val="70000"/>
              </a:lnSpc>
              <a:buNone/>
            </a:pPr>
            <a:r>
              <a:rPr lang="en-US">
                <a:solidFill>
                  <a:srgbClr val="FF0000"/>
                </a:solidFill>
              </a:rPr>
              <a:t>Collaborations </a:t>
            </a:r>
          </a:p>
          <a:p>
            <a:pPr>
              <a:lnSpc>
                <a:spcPct val="70000"/>
              </a:lnSpc>
            </a:pPr>
            <a:r>
              <a:rPr lang="en-US"/>
              <a:t>How the participants collaborate to carry out their responsibilities. </a:t>
            </a:r>
          </a:p>
          <a:p>
            <a:pPr marL="0" indent="0">
              <a:lnSpc>
                <a:spcPct val="70000"/>
              </a:lnSpc>
              <a:buNone/>
            </a:pPr>
            <a:r>
              <a:rPr lang="en-US">
                <a:solidFill>
                  <a:srgbClr val="FF0000"/>
                </a:solidFill>
              </a:rPr>
              <a:t>Consequences </a:t>
            </a:r>
          </a:p>
          <a:p>
            <a:pPr>
              <a:lnSpc>
                <a:spcPct val="70000"/>
              </a:lnSpc>
            </a:pPr>
            <a:r>
              <a:rPr lang="en-US"/>
              <a:t>How does the pattern support its objectives? What are the trade-offs and results </a:t>
            </a:r>
          </a:p>
          <a:p>
            <a:pPr marL="0" indent="0">
              <a:lnSpc>
                <a:spcPct val="70000"/>
              </a:lnSpc>
              <a:buNone/>
            </a:pPr>
            <a:r>
              <a:rPr lang="en-US"/>
              <a:t>of using the pattern? What aspect of system structure does it let you vary inde</a:t>
            </a:r>
          </a:p>
          <a:p>
            <a:pPr marL="0" indent="0">
              <a:lnSpc>
                <a:spcPct val="70000"/>
              </a:lnSpc>
              <a:buNone/>
            </a:pPr>
            <a:r>
              <a:rPr lang="en-US"/>
              <a:t>pendently?</a:t>
            </a:r>
          </a:p>
          <a:p>
            <a:endParaRPr lang="en-US" dirty="0"/>
          </a:p>
        </p:txBody>
      </p:sp>
    </p:spTree>
    <p:extLst>
      <p:ext uri="{BB962C8B-B14F-4D97-AF65-F5344CB8AC3E}">
        <p14:creationId xmlns:p14="http://schemas.microsoft.com/office/powerpoint/2010/main" val="326482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BF3D7-87CA-C74D-5218-C574BFE95E9D}"/>
              </a:ext>
            </a:extLst>
          </p:cNvPr>
          <p:cNvSpPr>
            <a:spLocks noGrp="1"/>
          </p:cNvSpPr>
          <p:nvPr>
            <p:ph idx="1"/>
          </p:nvPr>
        </p:nvSpPr>
        <p:spPr>
          <a:xfrm>
            <a:off x="838200" y="610544"/>
            <a:ext cx="10515600" cy="5566419"/>
          </a:xfrm>
        </p:spPr>
        <p:txBody>
          <a:bodyPr vert="horz" lIns="91440" tIns="45720" rIns="91440" bIns="45720" rtlCol="0" anchor="t">
            <a:normAutofit fontScale="92500" lnSpcReduction="10000"/>
          </a:bodyPr>
          <a:lstStyle/>
          <a:p>
            <a:r>
              <a:rPr lang="en-US">
                <a:solidFill>
                  <a:srgbClr val="FF0000"/>
                </a:solidFill>
              </a:rPr>
              <a:t>Implementation </a:t>
            </a:r>
          </a:p>
          <a:p>
            <a:r>
              <a:rPr lang="en-US"/>
              <a:t>What pitfalls, hints, or techniques should you be aware of when implementing he pattern? Are there language-specific issues? </a:t>
            </a:r>
          </a:p>
          <a:p>
            <a:pPr marL="0" indent="0">
              <a:buNone/>
            </a:pPr>
            <a:r>
              <a:rPr lang="en-US">
                <a:solidFill>
                  <a:srgbClr val="FF0000"/>
                </a:solidFill>
              </a:rPr>
              <a:t>Sample Code</a:t>
            </a:r>
            <a:r>
              <a:rPr lang="en-US" dirty="0"/>
              <a:t> </a:t>
            </a:r>
          </a:p>
          <a:p>
            <a:r>
              <a:rPr lang="en-US"/>
              <a:t>Code fragments that illustrate how you might implement the pattern in C++ or Smalltalk. </a:t>
            </a:r>
          </a:p>
          <a:p>
            <a:pPr marL="0" indent="0">
              <a:buNone/>
            </a:pPr>
            <a:r>
              <a:rPr lang="en-US">
                <a:solidFill>
                  <a:srgbClr val="FF0000"/>
                </a:solidFill>
              </a:rPr>
              <a:t>Known Uses </a:t>
            </a:r>
          </a:p>
          <a:p>
            <a:r>
              <a:rPr lang="en-US"/>
              <a:t>Examples of the pattern found in real systems. We include at least two examples from different domains. </a:t>
            </a:r>
          </a:p>
          <a:p>
            <a:pPr marL="0" indent="0">
              <a:buNone/>
            </a:pPr>
            <a:r>
              <a:rPr lang="en-US">
                <a:solidFill>
                  <a:srgbClr val="FF0000"/>
                </a:solidFill>
              </a:rPr>
              <a:t>Related Patterns </a:t>
            </a:r>
          </a:p>
          <a:p>
            <a:r>
              <a:rPr lang="en-US"/>
              <a:t>What design patterns are closely related to this one? What are the important differences? With which other patterns should this one be used?</a:t>
            </a:r>
          </a:p>
          <a:p>
            <a:endParaRPr lang="en-US" dirty="0"/>
          </a:p>
        </p:txBody>
      </p:sp>
    </p:spTree>
    <p:extLst>
      <p:ext uri="{BB962C8B-B14F-4D97-AF65-F5344CB8AC3E}">
        <p14:creationId xmlns:p14="http://schemas.microsoft.com/office/powerpoint/2010/main" val="209704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14FF-BB7D-D076-DF6C-73897473403B}"/>
              </a:ext>
            </a:extLst>
          </p:cNvPr>
          <p:cNvSpPr>
            <a:spLocks noGrp="1"/>
          </p:cNvSpPr>
          <p:nvPr>
            <p:ph type="title"/>
          </p:nvPr>
        </p:nvSpPr>
        <p:spPr/>
        <p:txBody>
          <a:bodyPr/>
          <a:lstStyle/>
          <a:p>
            <a:r>
              <a:rPr lang="en-US">
                <a:solidFill>
                  <a:srgbClr val="FF0000"/>
                </a:solidFill>
              </a:rPr>
              <a:t>The Catalog of Design Patterns</a:t>
            </a:r>
          </a:p>
          <a:p>
            <a:endParaRPr lang="en-US" dirty="0"/>
          </a:p>
        </p:txBody>
      </p:sp>
      <p:sp>
        <p:nvSpPr>
          <p:cNvPr id="3" name="Content Placeholder 2">
            <a:extLst>
              <a:ext uri="{FF2B5EF4-FFF2-40B4-BE49-F238E27FC236}">
                <a16:creationId xmlns:a16="http://schemas.microsoft.com/office/drawing/2014/main" id="{ED9AE488-3AC2-4888-8EBE-3E346DBBE9F6}"/>
              </a:ext>
            </a:extLst>
          </p:cNvPr>
          <p:cNvSpPr>
            <a:spLocks noGrp="1"/>
          </p:cNvSpPr>
          <p:nvPr>
            <p:ph idx="1"/>
          </p:nvPr>
        </p:nvSpPr>
        <p:spPr>
          <a:xfrm>
            <a:off x="838200" y="1434328"/>
            <a:ext cx="10515600" cy="4742635"/>
          </a:xfrm>
        </p:spPr>
        <p:txBody>
          <a:bodyPr vert="horz" lIns="91440" tIns="45720" rIns="91440" bIns="45720" rtlCol="0" anchor="t">
            <a:normAutofit fontScale="55000" lnSpcReduction="20000"/>
          </a:bodyPr>
          <a:lstStyle/>
          <a:p>
            <a:r>
              <a:rPr lang="en-US">
                <a:solidFill>
                  <a:srgbClr val="FF0000"/>
                </a:solidFill>
              </a:rPr>
              <a:t>Abstract Factory</a:t>
            </a:r>
            <a:r>
              <a:rPr lang="en-US"/>
              <a:t> :Provide an interface for creating families ofrelated or dependent objects without</a:t>
            </a:r>
          </a:p>
          <a:p>
            <a:r>
              <a:rPr lang="en-US" dirty="0"/>
              <a:t> </a:t>
            </a:r>
            <a:r>
              <a:rPr lang="en-US"/>
              <a:t>specifying their concrete classes. </a:t>
            </a:r>
          </a:p>
          <a:p>
            <a:endParaRPr lang="en-US" dirty="0"/>
          </a:p>
          <a:p>
            <a:r>
              <a:rPr lang="en-US">
                <a:solidFill>
                  <a:srgbClr val="FF0000"/>
                </a:solidFill>
              </a:rPr>
              <a:t>Adapter</a:t>
            </a:r>
            <a:r>
              <a:rPr lang="en-US"/>
              <a:t> : Convert the interface of a class into another interface clients expect. Adapter lets classes</a:t>
            </a:r>
          </a:p>
          <a:p>
            <a:r>
              <a:rPr lang="en-US" dirty="0"/>
              <a:t> </a:t>
            </a:r>
            <a:r>
              <a:rPr lang="en-US"/>
              <a:t>work together that couldn't otherwise because of incompatibleinterfaces. </a:t>
            </a:r>
          </a:p>
          <a:p>
            <a:endParaRPr lang="en-US" dirty="0"/>
          </a:p>
          <a:p>
            <a:r>
              <a:rPr lang="en-US">
                <a:solidFill>
                  <a:srgbClr val="FF0000"/>
                </a:solidFill>
              </a:rPr>
              <a:t>Bridge</a:t>
            </a:r>
            <a:r>
              <a:rPr lang="en-US"/>
              <a:t> :Decouple an abstraction from itsimplementation so that the two can vary </a:t>
            </a:r>
          </a:p>
          <a:p>
            <a:r>
              <a:rPr lang="en-US"/>
              <a:t>independently. </a:t>
            </a:r>
          </a:p>
          <a:p>
            <a:endParaRPr lang="en-US" dirty="0"/>
          </a:p>
          <a:p>
            <a:r>
              <a:rPr lang="en-US">
                <a:solidFill>
                  <a:srgbClr val="FF0000"/>
                </a:solidFill>
              </a:rPr>
              <a:t>Builder</a:t>
            </a:r>
            <a:r>
              <a:rPr lang="en-US"/>
              <a:t> : Separate the construction of a complex object from its representation so</a:t>
            </a:r>
            <a:r>
              <a:rPr lang="en-US" dirty="0"/>
              <a:t> </a:t>
            </a:r>
            <a:r>
              <a:rPr lang="en-US"/>
              <a:t>that the same construction process can create different representations. </a:t>
            </a:r>
          </a:p>
          <a:p>
            <a:endParaRPr lang="en-US" dirty="0"/>
          </a:p>
          <a:p>
            <a:r>
              <a:rPr lang="en-US">
                <a:solidFill>
                  <a:srgbClr val="FF0000"/>
                </a:solidFill>
              </a:rPr>
              <a:t>Chain of Responsibility</a:t>
            </a:r>
            <a:r>
              <a:rPr lang="en-US"/>
              <a:t> : Avoid coupling the sender of a request to itsreceiver by  giving more than one object a chance to</a:t>
            </a:r>
            <a:endParaRPr lang="en-US" dirty="0"/>
          </a:p>
          <a:p>
            <a:r>
              <a:rPr lang="en-US" dirty="0"/>
              <a:t> </a:t>
            </a:r>
            <a:r>
              <a:rPr lang="en-US"/>
              <a:t>handle the request. Chain the receiving</a:t>
            </a:r>
            <a:r>
              <a:rPr lang="en-US" dirty="0"/>
              <a:t> </a:t>
            </a:r>
            <a:r>
              <a:rPr lang="en-US"/>
              <a:t>objects and pass the request along the chain until an object handles it. </a:t>
            </a:r>
          </a:p>
          <a:p>
            <a:endParaRPr lang="en-US" dirty="0">
              <a:solidFill>
                <a:srgbClr val="FF0000"/>
              </a:solidFill>
            </a:endParaRPr>
          </a:p>
          <a:p>
            <a:r>
              <a:rPr lang="en-US">
                <a:solidFill>
                  <a:srgbClr val="FF0000"/>
                </a:solidFill>
              </a:rPr>
              <a:t>Command</a:t>
            </a:r>
            <a:r>
              <a:rPr lang="en-US"/>
              <a:t> : Encapsulate a request as an object, thereby letting you parameterize clients with different requests, queue or log requests, and support undoable operations.</a:t>
            </a:r>
          </a:p>
          <a:p>
            <a:endParaRPr lang="en-US" dirty="0"/>
          </a:p>
        </p:txBody>
      </p:sp>
    </p:spTree>
    <p:extLst>
      <p:ext uri="{BB962C8B-B14F-4D97-AF65-F5344CB8AC3E}">
        <p14:creationId xmlns:p14="http://schemas.microsoft.com/office/powerpoint/2010/main" val="11441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F424-F038-3DB5-8AA0-025F12C5AB52}"/>
              </a:ext>
            </a:extLst>
          </p:cNvPr>
          <p:cNvSpPr>
            <a:spLocks noGrp="1"/>
          </p:cNvSpPr>
          <p:nvPr>
            <p:ph type="title"/>
          </p:nvPr>
        </p:nvSpPr>
        <p:spPr/>
        <p:txBody>
          <a:bodyPr/>
          <a:lstStyle/>
          <a:p>
            <a:r>
              <a:rPr lang="en-US">
                <a:solidFill>
                  <a:srgbClr val="FF0000"/>
                </a:solidFill>
              </a:rPr>
              <a:t>The Catalog of Design Patterns</a:t>
            </a:r>
            <a:endParaRPr lang="en-US"/>
          </a:p>
        </p:txBody>
      </p:sp>
      <p:sp>
        <p:nvSpPr>
          <p:cNvPr id="3" name="Content Placeholder 2">
            <a:extLst>
              <a:ext uri="{FF2B5EF4-FFF2-40B4-BE49-F238E27FC236}">
                <a16:creationId xmlns:a16="http://schemas.microsoft.com/office/drawing/2014/main" id="{B181CCDB-BFDA-867D-8BC8-03B0A1EC48D9}"/>
              </a:ext>
            </a:extLst>
          </p:cNvPr>
          <p:cNvSpPr>
            <a:spLocks noGrp="1"/>
          </p:cNvSpPr>
          <p:nvPr>
            <p:ph idx="1"/>
          </p:nvPr>
        </p:nvSpPr>
        <p:spPr/>
        <p:txBody>
          <a:bodyPr vert="horz" lIns="91440" tIns="45720" rIns="91440" bIns="45720" rtlCol="0" anchor="t">
            <a:normAutofit fontScale="70000" lnSpcReduction="20000"/>
          </a:bodyPr>
          <a:lstStyle/>
          <a:p>
            <a:r>
              <a:rPr lang="en-US">
                <a:solidFill>
                  <a:srgbClr val="FF0000"/>
                </a:solidFill>
              </a:rPr>
              <a:t>Composite</a:t>
            </a:r>
            <a:r>
              <a:rPr lang="en-US"/>
              <a:t> : Compose objectsinto tree structures to represent part-whole hierarchies.</a:t>
            </a:r>
          </a:p>
          <a:p>
            <a:r>
              <a:rPr lang="en-US" dirty="0"/>
              <a:t> </a:t>
            </a:r>
            <a:r>
              <a:rPr lang="en-US"/>
              <a:t>Composite lets clients treat individual objects and compositions of objects uniformly. </a:t>
            </a:r>
          </a:p>
          <a:p>
            <a:endParaRPr lang="en-US" dirty="0">
              <a:solidFill>
                <a:srgbClr val="000000"/>
              </a:solidFill>
            </a:endParaRPr>
          </a:p>
          <a:p>
            <a:r>
              <a:rPr lang="en-US">
                <a:solidFill>
                  <a:srgbClr val="FF0000"/>
                </a:solidFill>
              </a:rPr>
              <a:t>Decorator</a:t>
            </a:r>
            <a:r>
              <a:rPr lang="en-US"/>
              <a:t> : Attachadditional responsibilitiesto an objectdynamically. Decorators </a:t>
            </a:r>
          </a:p>
          <a:p>
            <a:pPr marL="0" indent="0">
              <a:buNone/>
            </a:pPr>
            <a:r>
              <a:rPr lang="en-US"/>
              <a:t>provide a flexible alternative to subclassing for extending functionality. </a:t>
            </a:r>
          </a:p>
          <a:p>
            <a:endParaRPr lang="en-US" dirty="0">
              <a:solidFill>
                <a:srgbClr val="000000"/>
              </a:solidFill>
            </a:endParaRPr>
          </a:p>
          <a:p>
            <a:r>
              <a:rPr lang="en-US">
                <a:solidFill>
                  <a:srgbClr val="FF0000"/>
                </a:solidFill>
              </a:rPr>
              <a:t>Facade </a:t>
            </a:r>
            <a:r>
              <a:rPr lang="en-US"/>
              <a:t>:Provide a unified interface to a set of interfaces in a subsystem. Facade </a:t>
            </a:r>
          </a:p>
          <a:p>
            <a:pPr marL="0" indent="0">
              <a:buNone/>
            </a:pPr>
            <a:r>
              <a:rPr lang="en-US"/>
              <a:t>defines a higher-level interfacethat makes the subsystem easier to use. </a:t>
            </a:r>
          </a:p>
          <a:p>
            <a:endParaRPr lang="en-US" dirty="0">
              <a:solidFill>
                <a:srgbClr val="000000"/>
              </a:solidFill>
            </a:endParaRPr>
          </a:p>
          <a:p>
            <a:r>
              <a:rPr lang="en-US">
                <a:solidFill>
                  <a:srgbClr val="FF0000"/>
                </a:solidFill>
              </a:rPr>
              <a:t>Factory Method</a:t>
            </a:r>
            <a:r>
              <a:rPr lang="en-US"/>
              <a:t> : Define an interface for creating an object, but let subclasses decide which class to instantiate. Factory Method lets a class defer instantiation to subclasses.</a:t>
            </a:r>
          </a:p>
          <a:p>
            <a:endParaRPr lang="en-US" dirty="0"/>
          </a:p>
        </p:txBody>
      </p:sp>
    </p:spTree>
    <p:extLst>
      <p:ext uri="{BB962C8B-B14F-4D97-AF65-F5344CB8AC3E}">
        <p14:creationId xmlns:p14="http://schemas.microsoft.com/office/powerpoint/2010/main" val="1353024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Design patterns  unit-1 </vt:lpstr>
      <vt:lpstr>PowerPoint Presentation</vt:lpstr>
      <vt:lpstr>PowerPoint Presentation</vt:lpstr>
      <vt:lpstr>             Describing Design Patterns </vt:lpstr>
      <vt:lpstr>PowerPoint Presentation</vt:lpstr>
      <vt:lpstr>PowerPoint Presentation</vt:lpstr>
      <vt:lpstr>PowerPoint Presentation</vt:lpstr>
      <vt:lpstr>The Catalog of Design Patterns </vt:lpstr>
      <vt:lpstr>The Catalog of Design Patterns</vt:lpstr>
      <vt:lpstr>PowerPoint Presentation</vt:lpstr>
      <vt:lpstr>The Catalog of Design Patterns</vt:lpstr>
      <vt:lpstr>PowerPoint Presentation</vt:lpstr>
      <vt:lpstr>Organizing the Catalog </vt:lpstr>
      <vt:lpstr>Organizing the Catalog</vt:lpstr>
      <vt:lpstr>Organizing the Catalog</vt:lpstr>
      <vt:lpstr>How Design Patterns Solve Design Problems </vt:lpstr>
      <vt:lpstr>PowerPoint Presentation</vt:lpstr>
      <vt:lpstr>Understanding Object-Oriented Programming</vt:lpstr>
      <vt:lpstr>The Challenge of Object-Oriented Design</vt:lpstr>
      <vt:lpstr>The Role of Design Patterns in OOP</vt:lpstr>
      <vt:lpstr>Determining Object Granularity </vt:lpstr>
      <vt:lpstr>Understanding Object Interfaces in Object-Oriented Programming</vt:lpstr>
      <vt:lpstr>Types, Subtypes, and Polymorphism</vt:lpstr>
      <vt:lpstr>How Design Patterns Help with Interfaces</vt:lpstr>
      <vt:lpstr>To be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327</cp:revision>
  <dcterms:created xsi:type="dcterms:W3CDTF">2025-04-04T01:46:15Z</dcterms:created>
  <dcterms:modified xsi:type="dcterms:W3CDTF">2025-04-04T03:03:22Z</dcterms:modified>
</cp:coreProperties>
</file>