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478" r:id="rId3"/>
    <p:sldId id="479" r:id="rId4"/>
    <p:sldId id="257" r:id="rId5"/>
    <p:sldId id="258" r:id="rId6"/>
    <p:sldId id="483" r:id="rId7"/>
    <p:sldId id="484" r:id="rId8"/>
    <p:sldId id="480" r:id="rId9"/>
    <p:sldId id="259" r:id="rId10"/>
    <p:sldId id="260" r:id="rId11"/>
    <p:sldId id="261" r:id="rId12"/>
    <p:sldId id="481" r:id="rId13"/>
    <p:sldId id="490" r:id="rId14"/>
    <p:sldId id="482" r:id="rId15"/>
    <p:sldId id="487" r:id="rId16"/>
    <p:sldId id="263" r:id="rId17"/>
    <p:sldId id="488" r:id="rId18"/>
    <p:sldId id="489" r:id="rId19"/>
    <p:sldId id="264" r:id="rId20"/>
    <p:sldId id="477"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77B29B-D910-4EFE-8C3E-6ED9374D0A0A}" type="doc">
      <dgm:prSet loTypeId="urn:microsoft.com/office/officeart/2016/7/layout/BasicTimeline#1" loCatId="other" qsTypeId="urn:microsoft.com/office/officeart/2005/8/quickstyle/simple4" qsCatId="simple" csTypeId="urn:microsoft.com/office/officeart/2005/8/colors/accent1_1" csCatId="accent1" phldr="1"/>
      <dgm:spPr/>
      <dgm:t>
        <a:bodyPr/>
        <a:lstStyle/>
        <a:p>
          <a:endParaRPr lang="en-US"/>
        </a:p>
      </dgm:t>
    </dgm:pt>
    <dgm:pt modelId="{6DEFC8AA-A33F-48F8-9C25-E9B2128D92CD}">
      <dgm:prSet phldrT="[Text]" phldr="0" custT="1"/>
      <dgm:spPr/>
      <dgm:t>
        <a:bodyPr/>
        <a:lstStyle/>
        <a:p>
          <a:pPr>
            <a:defRPr b="1"/>
          </a:pPr>
          <a:r>
            <a:rPr lang="en-US" sz="2000" b="0" spc="50" baseline="0" dirty="0">
              <a:latin typeface="Tahoma" panose="020B0604030504040204" pitchFamily="34" charset="0"/>
              <a:ea typeface="Tahoma" panose="020B0604030504040204" pitchFamily="34" charset="0"/>
              <a:cs typeface="Tahoma" panose="020B0604030504040204" pitchFamily="34" charset="0"/>
            </a:rPr>
            <a:t>1</a:t>
          </a:r>
          <a:r>
            <a:rPr lang="en-US" sz="2000" b="0" spc="50" baseline="30000" dirty="0">
              <a:latin typeface="Tahoma" panose="020B0604030504040204" pitchFamily="34" charset="0"/>
              <a:ea typeface="Tahoma" panose="020B0604030504040204" pitchFamily="34" charset="0"/>
              <a:cs typeface="Tahoma" panose="020B0604030504040204" pitchFamily="34" charset="0"/>
            </a:rPr>
            <a:t>st</a:t>
          </a:r>
          <a:r>
            <a:rPr lang="en-US" sz="2000" b="0" spc="50" baseline="0" dirty="0">
              <a:latin typeface="Tahoma" panose="020B0604030504040204" pitchFamily="34" charset="0"/>
              <a:ea typeface="Tahoma" panose="020B0604030504040204" pitchFamily="34" charset="0"/>
              <a:cs typeface="Tahoma" panose="020B0604030504040204" pitchFamily="34" charset="0"/>
            </a:rPr>
            <a:t> Month</a:t>
          </a:r>
        </a:p>
      </dgm:t>
    </dgm:pt>
    <dgm:pt modelId="{4FC1DB39-D67C-4219-80AD-A97F169B043F}" type="parTrans" cxnId="{0CF457AA-7E08-43AA-B4EA-CB4BC915031D}">
      <dgm:prSet/>
      <dgm:spPr/>
      <dgm:t>
        <a:bodyPr/>
        <a:lstStyle/>
        <a:p>
          <a:pPr algn="ctr"/>
          <a:endParaRPr lang="en-US"/>
        </a:p>
      </dgm:t>
    </dgm:pt>
    <dgm:pt modelId="{F8E8046A-2F16-4D2A-B74B-D3F0F194FE09}" type="sibTrans" cxnId="{0CF457AA-7E08-43AA-B4EA-CB4BC915031D}">
      <dgm:prSet/>
      <dgm:spPr/>
      <dgm:t>
        <a:bodyPr/>
        <a:lstStyle/>
        <a:p>
          <a:pPr algn="ctr"/>
          <a:endParaRPr lang="en-US"/>
        </a:p>
      </dgm:t>
    </dgm:pt>
    <dgm:pt modelId="{02DA89E2-C257-4D34-85AB-C9732260ABFD}">
      <dgm:prSet phldrT="[Text]"/>
      <dgm:spPr/>
      <dgm:t>
        <a:bodyPr/>
        <a:lstStyle/>
        <a:p>
          <a:pPr algn="ctr"/>
          <a:r>
            <a:rPr lang="en-US" dirty="0">
              <a:latin typeface="Tahoma" panose="020B0604030504040204" pitchFamily="34" charset="0"/>
              <a:ea typeface="Tahoma" panose="020B0604030504040204" pitchFamily="34" charset="0"/>
              <a:cs typeface="Tahoma" panose="020B0604030504040204" pitchFamily="34" charset="0"/>
            </a:rPr>
            <a:t> REVIEW-0</a:t>
          </a:r>
        </a:p>
        <a:p>
          <a:pPr algn="ctr"/>
          <a:r>
            <a:rPr lang="en-US" dirty="0">
              <a:latin typeface="Tahoma" panose="020B0604030504040204" pitchFamily="34" charset="0"/>
              <a:ea typeface="Tahoma" panose="020B0604030504040204" pitchFamily="34" charset="0"/>
              <a:cs typeface="Tahoma" panose="020B0604030504040204" pitchFamily="34" charset="0"/>
            </a:rPr>
            <a:t> Title Finalization</a:t>
          </a:r>
        </a:p>
      </dgm:t>
    </dgm:pt>
    <dgm:pt modelId="{96729367-96CC-4DF6-971A-47877F4EF6D3}" type="parTrans" cxnId="{EC023D72-357E-4D03-91A5-B6E6245BD9BE}">
      <dgm:prSet/>
      <dgm:spPr/>
      <dgm:t>
        <a:bodyPr/>
        <a:lstStyle/>
        <a:p>
          <a:pPr algn="ctr"/>
          <a:endParaRPr lang="en-US"/>
        </a:p>
      </dgm:t>
    </dgm:pt>
    <dgm:pt modelId="{693C94AC-90AC-4B6B-8CFD-AA0505DB8FF5}" type="sibTrans" cxnId="{EC023D72-357E-4D03-91A5-B6E6245BD9BE}">
      <dgm:prSet/>
      <dgm:spPr/>
      <dgm:t>
        <a:bodyPr/>
        <a:lstStyle/>
        <a:p>
          <a:pPr algn="ctr"/>
          <a:endParaRPr lang="en-US"/>
        </a:p>
      </dgm:t>
    </dgm:pt>
    <dgm:pt modelId="{1752C35D-091D-42C9-97A4-7263EAD0C8DF}">
      <dgm:prSet phldrT="[Text]" phldr="0" custT="1"/>
      <dgm:spPr/>
      <dgm:t>
        <a:bodyPr/>
        <a:lstStyle/>
        <a:p>
          <a:pPr>
            <a:defRPr b="1"/>
          </a:pPr>
          <a:r>
            <a:rPr lang="en-US" sz="2000" b="0" dirty="0">
              <a:latin typeface="Tahoma" panose="020B0604030504040204" pitchFamily="34" charset="0"/>
              <a:ea typeface="Tahoma" panose="020B0604030504040204" pitchFamily="34" charset="0"/>
              <a:cs typeface="Tahoma" panose="020B0604030504040204" pitchFamily="34" charset="0"/>
            </a:rPr>
            <a:t>2</a:t>
          </a:r>
          <a:r>
            <a:rPr lang="en-US" sz="2000" b="0" baseline="30000" dirty="0">
              <a:latin typeface="Tahoma" panose="020B0604030504040204" pitchFamily="34" charset="0"/>
              <a:ea typeface="Tahoma" panose="020B0604030504040204" pitchFamily="34" charset="0"/>
              <a:cs typeface="Tahoma" panose="020B0604030504040204" pitchFamily="34" charset="0"/>
            </a:rPr>
            <a:t>nd</a:t>
          </a:r>
          <a:r>
            <a:rPr lang="en-US" sz="2000" b="0" dirty="0">
              <a:latin typeface="Tahoma" panose="020B0604030504040204" pitchFamily="34" charset="0"/>
              <a:ea typeface="Tahoma" panose="020B0604030504040204" pitchFamily="34" charset="0"/>
              <a:cs typeface="Tahoma" panose="020B0604030504040204" pitchFamily="34" charset="0"/>
            </a:rPr>
            <a:t> &amp; 3</a:t>
          </a:r>
          <a:r>
            <a:rPr lang="en-US" sz="2000" b="0" baseline="30000" dirty="0">
              <a:latin typeface="Tahoma" panose="020B0604030504040204" pitchFamily="34" charset="0"/>
              <a:ea typeface="Tahoma" panose="020B0604030504040204" pitchFamily="34" charset="0"/>
              <a:cs typeface="Tahoma" panose="020B0604030504040204" pitchFamily="34" charset="0"/>
            </a:rPr>
            <a:t>rd</a:t>
          </a:r>
          <a:r>
            <a:rPr lang="en-US" sz="2000" b="0" dirty="0">
              <a:latin typeface="Tahoma" panose="020B0604030504040204" pitchFamily="34" charset="0"/>
              <a:ea typeface="Tahoma" panose="020B0604030504040204" pitchFamily="34" charset="0"/>
              <a:cs typeface="Tahoma" panose="020B0604030504040204" pitchFamily="34" charset="0"/>
            </a:rPr>
            <a:t> Month</a:t>
          </a:r>
        </a:p>
      </dgm:t>
    </dgm:pt>
    <dgm:pt modelId="{007A489C-02EA-497A-B2E3-DE199CC6A6AF}" type="parTrans" cxnId="{36E29CFB-BEC5-4A00-BAD3-CABA88CAA79C}">
      <dgm:prSet/>
      <dgm:spPr/>
      <dgm:t>
        <a:bodyPr/>
        <a:lstStyle/>
        <a:p>
          <a:pPr algn="ctr"/>
          <a:endParaRPr lang="en-US"/>
        </a:p>
      </dgm:t>
    </dgm:pt>
    <dgm:pt modelId="{6E749565-A811-46F6-9583-60953F4A2804}" type="sibTrans" cxnId="{36E29CFB-BEC5-4A00-BAD3-CABA88CAA79C}">
      <dgm:prSet/>
      <dgm:spPr/>
      <dgm:t>
        <a:bodyPr/>
        <a:lstStyle/>
        <a:p>
          <a:pPr algn="ctr"/>
          <a:endParaRPr lang="en-US"/>
        </a:p>
      </dgm:t>
    </dgm:pt>
    <dgm:pt modelId="{772CED33-5D06-41ED-899A-1C1E881574F3}">
      <dgm:prSet phldrT="[Text]"/>
      <dgm:spPr/>
      <dgm:t>
        <a:bodyPr/>
        <a:lstStyle/>
        <a:p>
          <a:r>
            <a:rPr lang="en-US" altLang="en-US" dirty="0">
              <a:latin typeface="Tahoma" panose="020B0604030504040204" pitchFamily="34" charset="0"/>
              <a:ea typeface="Tahoma" panose="020B0604030504040204" pitchFamily="34" charset="0"/>
              <a:cs typeface="Tahoma" panose="020B0604030504040204" pitchFamily="34" charset="0"/>
            </a:rPr>
            <a:t>                REVIEW-2</a:t>
          </a:r>
        </a:p>
        <a:p>
          <a:r>
            <a:rPr lang="en-US" dirty="0">
              <a:latin typeface="Tahoma" panose="020B0604030504040204" pitchFamily="34" charset="0"/>
              <a:ea typeface="Tahoma" panose="020B0604030504040204" pitchFamily="34" charset="0"/>
              <a:cs typeface="Tahoma" panose="020B0604030504040204" pitchFamily="34" charset="0"/>
            </a:rPr>
            <a:t>       50% Project Completion</a:t>
          </a:r>
        </a:p>
      </dgm:t>
      <dgm:extLst>
        <a:ext uri="{E40237B7-FDA0-4F09-8148-C483321AD2D9}">
          <dgm14:cNvPr xmlns:dgm14="http://schemas.microsoft.com/office/drawing/2010/diagram" id="0" name="" descr="timeline&#10;"/>
        </a:ext>
      </dgm:extLst>
    </dgm:pt>
    <dgm:pt modelId="{AC599F2F-1DF8-4885-85B8-E16E90411785}" type="parTrans" cxnId="{8305AF8C-54EC-4B12-BDA8-D383DDF6CD01}">
      <dgm:prSet/>
      <dgm:spPr/>
      <dgm:t>
        <a:bodyPr/>
        <a:lstStyle/>
        <a:p>
          <a:pPr algn="ctr"/>
          <a:endParaRPr lang="en-US"/>
        </a:p>
      </dgm:t>
    </dgm:pt>
    <dgm:pt modelId="{7783719F-0078-4B61-8A69-AE9DA37AC7A6}" type="sibTrans" cxnId="{8305AF8C-54EC-4B12-BDA8-D383DDF6CD01}">
      <dgm:prSet/>
      <dgm:spPr/>
      <dgm:t>
        <a:bodyPr/>
        <a:lstStyle/>
        <a:p>
          <a:pPr algn="ctr"/>
          <a:endParaRPr lang="en-US"/>
        </a:p>
      </dgm:t>
    </dgm:pt>
    <dgm:pt modelId="{15DB21DE-F4F8-4FED-81FF-F3BE0BB45A33}">
      <dgm:prSet phldrT="[Text]" custT="1"/>
      <dgm:spPr/>
      <dgm:t>
        <a:bodyPr/>
        <a:lstStyle/>
        <a:p>
          <a:pPr>
            <a:defRPr b="1"/>
          </a:pPr>
          <a:r>
            <a:rPr lang="en-US" sz="2000" b="0">
              <a:latin typeface="Tahoma" panose="020B0604030504040204" pitchFamily="34" charset="0"/>
              <a:ea typeface="Tahoma" panose="020B0604030504040204" pitchFamily="34" charset="0"/>
              <a:cs typeface="Tahoma" panose="020B0604030504040204" pitchFamily="34" charset="0"/>
            </a:rPr>
            <a:t>5</a:t>
          </a:r>
          <a:r>
            <a:rPr lang="en-US" sz="2000" b="0" baseline="30000">
              <a:latin typeface="Tahoma" panose="020B0604030504040204" pitchFamily="34" charset="0"/>
              <a:ea typeface="Tahoma" panose="020B0604030504040204" pitchFamily="34" charset="0"/>
              <a:cs typeface="Tahoma" panose="020B0604030504040204" pitchFamily="34" charset="0"/>
            </a:rPr>
            <a:t>th</a:t>
          </a:r>
          <a:r>
            <a:rPr lang="en-US" sz="2000" b="0">
              <a:latin typeface="Tahoma" panose="020B0604030504040204" pitchFamily="34" charset="0"/>
              <a:ea typeface="Tahoma" panose="020B0604030504040204" pitchFamily="34" charset="0"/>
              <a:cs typeface="Tahoma" panose="020B0604030504040204" pitchFamily="34" charset="0"/>
            </a:rPr>
            <a:t> Month </a:t>
          </a:r>
          <a:endParaRPr lang="en-US" sz="2000" b="0" dirty="0">
            <a:latin typeface="Tahoma" panose="020B0604030504040204" pitchFamily="34" charset="0"/>
            <a:ea typeface="Tahoma" panose="020B0604030504040204" pitchFamily="34" charset="0"/>
            <a:cs typeface="Tahoma" panose="020B0604030504040204" pitchFamily="34" charset="0"/>
          </a:endParaRPr>
        </a:p>
      </dgm:t>
    </dgm:pt>
    <dgm:pt modelId="{29102CB0-9922-4672-BBB9-E280C2C99895}" type="parTrans" cxnId="{47424CDF-B7EE-48E6-BFB5-DC5E6C261E1A}">
      <dgm:prSet/>
      <dgm:spPr/>
      <dgm:t>
        <a:bodyPr/>
        <a:lstStyle/>
        <a:p>
          <a:pPr algn="ctr"/>
          <a:endParaRPr lang="en-US"/>
        </a:p>
      </dgm:t>
    </dgm:pt>
    <dgm:pt modelId="{6191C929-3126-437D-A135-291F940756D6}" type="sibTrans" cxnId="{47424CDF-B7EE-48E6-BFB5-DC5E6C261E1A}">
      <dgm:prSet/>
      <dgm:spPr/>
      <dgm:t>
        <a:bodyPr/>
        <a:lstStyle/>
        <a:p>
          <a:pPr algn="ctr"/>
          <a:endParaRPr lang="en-US"/>
        </a:p>
      </dgm:t>
    </dgm:pt>
    <dgm:pt modelId="{255E94EE-01DA-4635-9511-88957B880A97}">
      <dgm:prSet phldrT="[Text]"/>
      <dgm:spPr/>
      <dgm:t>
        <a:bodyPr/>
        <a:lstStyle/>
        <a:p>
          <a:r>
            <a:rPr lang="en-US" altLang="en-US" dirty="0">
              <a:latin typeface="Tahoma" panose="020B0604030504040204" pitchFamily="34" charset="0"/>
              <a:ea typeface="Tahoma" panose="020B0604030504040204" pitchFamily="34" charset="0"/>
              <a:cs typeface="Tahoma" panose="020B0604030504040204" pitchFamily="34" charset="0"/>
            </a:rPr>
            <a:t>              REVIEW-3</a:t>
          </a:r>
        </a:p>
        <a:p>
          <a:r>
            <a:rPr lang="en-US" altLang="en-US" dirty="0">
              <a:latin typeface="Tahoma" panose="020B0604030504040204" pitchFamily="34" charset="0"/>
              <a:ea typeface="Tahoma" panose="020B0604030504040204" pitchFamily="34" charset="0"/>
              <a:cs typeface="Tahoma" panose="020B0604030504040204" pitchFamily="34" charset="0"/>
            </a:rPr>
            <a:t>         Project Submission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078ADD25-49A1-4E85-B1A6-FE012D69C482}" type="parTrans" cxnId="{39435278-4642-46D3-8766-1841B0871C20}">
      <dgm:prSet/>
      <dgm:spPr/>
      <dgm:t>
        <a:bodyPr/>
        <a:lstStyle/>
        <a:p>
          <a:pPr algn="ctr"/>
          <a:endParaRPr lang="en-US"/>
        </a:p>
      </dgm:t>
    </dgm:pt>
    <dgm:pt modelId="{3A158F0E-0A89-42B3-AD34-CA5A7EC3E9FC}" type="sibTrans" cxnId="{39435278-4642-46D3-8766-1841B0871C20}">
      <dgm:prSet/>
      <dgm:spPr/>
      <dgm:t>
        <a:bodyPr/>
        <a:lstStyle/>
        <a:p>
          <a:pPr algn="ctr"/>
          <a:endParaRPr lang="en-US"/>
        </a:p>
      </dgm:t>
    </dgm:pt>
    <dgm:pt modelId="{B62CEF4A-E24A-432D-BAFC-3641989EEEF2}">
      <dgm:prSet phldrT="[Text]" custT="1"/>
      <dgm:spPr/>
      <dgm:t>
        <a:bodyPr/>
        <a:lstStyle/>
        <a:p>
          <a:pPr>
            <a:defRPr b="1"/>
          </a:pPr>
          <a:r>
            <a:rPr lang="en-US" sz="2000" b="0" dirty="0">
              <a:latin typeface="Tahoma" panose="020B0604030504040204" pitchFamily="34" charset="0"/>
              <a:ea typeface="Tahoma" panose="020B0604030504040204" pitchFamily="34" charset="0"/>
              <a:cs typeface="Tahoma" panose="020B0604030504040204" pitchFamily="34" charset="0"/>
            </a:rPr>
            <a:t>6</a:t>
          </a:r>
          <a:r>
            <a:rPr lang="en-US" sz="2000" b="0" baseline="30000" dirty="0">
              <a:latin typeface="Tahoma" panose="020B0604030504040204" pitchFamily="34" charset="0"/>
              <a:ea typeface="Tahoma" panose="020B0604030504040204" pitchFamily="34" charset="0"/>
              <a:cs typeface="Tahoma" panose="020B0604030504040204" pitchFamily="34" charset="0"/>
            </a:rPr>
            <a:t>th</a:t>
          </a:r>
          <a:r>
            <a:rPr lang="en-US" sz="2000" b="0" dirty="0">
              <a:latin typeface="Tahoma" panose="020B0604030504040204" pitchFamily="34" charset="0"/>
              <a:ea typeface="Tahoma" panose="020B0604030504040204" pitchFamily="34" charset="0"/>
              <a:cs typeface="Tahoma" panose="020B0604030504040204" pitchFamily="34" charset="0"/>
            </a:rPr>
            <a:t> Month</a:t>
          </a:r>
        </a:p>
      </dgm:t>
    </dgm:pt>
    <dgm:pt modelId="{16D0036F-191A-4B2C-8D3C-E4E7749EF553}" type="parTrans" cxnId="{1BFB39BC-BF20-4D6E-A65E-5BCB91F1182D}">
      <dgm:prSet/>
      <dgm:spPr/>
      <dgm:t>
        <a:bodyPr/>
        <a:lstStyle/>
        <a:p>
          <a:pPr algn="ctr"/>
          <a:endParaRPr lang="en-US"/>
        </a:p>
      </dgm:t>
    </dgm:pt>
    <dgm:pt modelId="{2ED27055-3EC8-4DB9-A5EB-85E32B37DBD0}" type="sibTrans" cxnId="{1BFB39BC-BF20-4D6E-A65E-5BCB91F1182D}">
      <dgm:prSet/>
      <dgm:spPr/>
      <dgm:t>
        <a:bodyPr/>
        <a:lstStyle/>
        <a:p>
          <a:pPr algn="ctr"/>
          <a:endParaRPr lang="en-US"/>
        </a:p>
      </dgm:t>
    </dgm:pt>
    <dgm:pt modelId="{FF33FD56-64A9-4D12-86AC-A9E93278A109}">
      <dgm:prSet/>
      <dgm:spPr/>
      <dgm:t>
        <a:bodyPr/>
        <a:lstStyle/>
        <a:p>
          <a:r>
            <a:rPr lang="en-US" dirty="0">
              <a:latin typeface="Tahoma" panose="020B0604030504040204" pitchFamily="34" charset="0"/>
              <a:ea typeface="Tahoma" panose="020B0604030504040204" pitchFamily="34" charset="0"/>
              <a:cs typeface="Tahoma" panose="020B0604030504040204" pitchFamily="34" charset="0"/>
            </a:rPr>
            <a:t>              REVIEW-4</a:t>
          </a:r>
        </a:p>
        <a:p>
          <a:r>
            <a:rPr lang="en-US" dirty="0">
              <a:latin typeface="Tahoma" panose="020B0604030504040204" pitchFamily="34" charset="0"/>
              <a:ea typeface="Tahoma" panose="020B0604030504040204" pitchFamily="34" charset="0"/>
              <a:cs typeface="Tahoma" panose="020B0604030504040204" pitchFamily="34" charset="0"/>
            </a:rPr>
            <a:t>         Document Submission </a:t>
          </a:r>
        </a:p>
      </dgm:t>
    </dgm:pt>
    <dgm:pt modelId="{E657EB2B-04B5-44C1-A502-B356D827B022}" type="parTrans" cxnId="{C594CE58-C0B9-45AF-928E-DECEB2F9C1B6}">
      <dgm:prSet/>
      <dgm:spPr/>
      <dgm:t>
        <a:bodyPr/>
        <a:lstStyle/>
        <a:p>
          <a:endParaRPr lang="en-US"/>
        </a:p>
      </dgm:t>
    </dgm:pt>
    <dgm:pt modelId="{05F6FB42-6689-4743-9B6F-38910455A165}" type="sibTrans" cxnId="{C594CE58-C0B9-45AF-928E-DECEB2F9C1B6}">
      <dgm:prSet/>
      <dgm:spPr/>
      <dgm:t>
        <a:bodyPr/>
        <a:lstStyle/>
        <a:p>
          <a:endParaRPr lang="en-US"/>
        </a:p>
      </dgm:t>
    </dgm:pt>
    <dgm:pt modelId="{A9B92956-8BD0-4360-A408-00C389D8388D}">
      <dgm:prSet phldrT="[Text]"/>
      <dgm:spPr/>
      <dgm:t>
        <a:bodyPr/>
        <a:lstStyle/>
        <a:p>
          <a:r>
            <a:rPr lang="en-US" altLang="en-US" dirty="0">
              <a:latin typeface="Tahoma" panose="020B0604030504040204" pitchFamily="34" charset="0"/>
              <a:ea typeface="Tahoma" panose="020B0604030504040204" pitchFamily="34" charset="0"/>
              <a:cs typeface="Tahoma" panose="020B0604030504040204" pitchFamily="34" charset="0"/>
            </a:rPr>
            <a:t>                  REVIEW-1</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1F3A30F7-CCCA-457A-A159-2EDA071DA81F}" type="sibTrans" cxnId="{3CE10966-6ADA-480D-BDE3-15143B24C585}">
      <dgm:prSet/>
      <dgm:spPr/>
      <dgm:t>
        <a:bodyPr/>
        <a:lstStyle/>
        <a:p>
          <a:pPr algn="ctr"/>
          <a:endParaRPr lang="en-US"/>
        </a:p>
      </dgm:t>
    </dgm:pt>
    <dgm:pt modelId="{E3736FF0-A3FF-4E67-819C-51D45B6CBA87}" type="parTrans" cxnId="{3CE10966-6ADA-480D-BDE3-15143B24C585}">
      <dgm:prSet/>
      <dgm:spPr/>
      <dgm:t>
        <a:bodyPr/>
        <a:lstStyle/>
        <a:p>
          <a:pPr algn="ctr"/>
          <a:endParaRPr lang="en-US"/>
        </a:p>
      </dgm:t>
    </dgm:pt>
    <dgm:pt modelId="{142BFE46-22E8-4F99-8DF5-0A21AEB1B949}">
      <dgm:prSet phldrT="[Text]" phldr="0" custT="1"/>
      <dgm:spPr/>
      <dgm:t>
        <a:bodyPr/>
        <a:lstStyle/>
        <a:p>
          <a:pPr>
            <a:defRPr b="1"/>
          </a:pPr>
          <a:r>
            <a:rPr lang="en-US" sz="2000" b="0" dirty="0">
              <a:latin typeface="Tahoma" panose="020B0604030504040204" pitchFamily="34" charset="0"/>
              <a:ea typeface="Tahoma" panose="020B0604030504040204" pitchFamily="34" charset="0"/>
              <a:cs typeface="Tahoma" panose="020B0604030504040204" pitchFamily="34" charset="0"/>
            </a:rPr>
            <a:t>4</a:t>
          </a:r>
          <a:r>
            <a:rPr lang="en-US" sz="2000" b="0" baseline="30000" dirty="0">
              <a:latin typeface="Tahoma" panose="020B0604030504040204" pitchFamily="34" charset="0"/>
              <a:ea typeface="Tahoma" panose="020B0604030504040204" pitchFamily="34" charset="0"/>
              <a:cs typeface="Tahoma" panose="020B0604030504040204" pitchFamily="34" charset="0"/>
            </a:rPr>
            <a:t>th</a:t>
          </a:r>
          <a:r>
            <a:rPr lang="en-US" sz="2000" b="0" dirty="0">
              <a:latin typeface="Tahoma" panose="020B0604030504040204" pitchFamily="34" charset="0"/>
              <a:ea typeface="Tahoma" panose="020B0604030504040204" pitchFamily="34" charset="0"/>
              <a:cs typeface="Tahoma" panose="020B0604030504040204" pitchFamily="34" charset="0"/>
            </a:rPr>
            <a:t> Month</a:t>
          </a:r>
        </a:p>
      </dgm:t>
    </dgm:pt>
    <dgm:pt modelId="{F5321377-0866-4CE1-92D6-060EB78CAD7D}" type="sibTrans" cxnId="{95DA92B8-3129-4385-8113-97C1B03AED1A}">
      <dgm:prSet/>
      <dgm:spPr/>
      <dgm:t>
        <a:bodyPr/>
        <a:lstStyle/>
        <a:p>
          <a:pPr algn="ctr"/>
          <a:endParaRPr lang="en-US"/>
        </a:p>
      </dgm:t>
    </dgm:pt>
    <dgm:pt modelId="{D949A27D-030D-4E30-8E3A-7C8A421244C3}" type="parTrans" cxnId="{95DA92B8-3129-4385-8113-97C1B03AED1A}">
      <dgm:prSet/>
      <dgm:spPr/>
      <dgm:t>
        <a:bodyPr/>
        <a:lstStyle/>
        <a:p>
          <a:pPr algn="ctr"/>
          <a:endParaRPr lang="en-US"/>
        </a:p>
      </dgm:t>
    </dgm:pt>
    <dgm:pt modelId="{DE1D1BC6-46E1-4150-BD6A-7705F4F26542}">
      <dgm:prSet/>
      <dgm:spPr/>
      <dgm:t>
        <a:bodyPr/>
        <a:lstStyle/>
        <a:p>
          <a:r>
            <a:rPr lang="en-US" altLang="en-US" dirty="0">
              <a:latin typeface="Tahoma" panose="020B0604030504040204" pitchFamily="34" charset="0"/>
              <a:ea typeface="Tahoma" panose="020B0604030504040204" pitchFamily="34" charset="0"/>
              <a:cs typeface="Tahoma" panose="020B0604030504040204" pitchFamily="34" charset="0"/>
            </a:rPr>
            <a:t>           Blue Print Submission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01DB4B71-829C-419D-9ADB-C81BBD4BEBCB}" type="parTrans" cxnId="{B9ED776A-1616-4B84-9B6A-9AA810B3DF12}">
      <dgm:prSet/>
      <dgm:spPr/>
      <dgm:t>
        <a:bodyPr/>
        <a:lstStyle/>
        <a:p>
          <a:endParaRPr lang="en-IN"/>
        </a:p>
      </dgm:t>
    </dgm:pt>
    <dgm:pt modelId="{6B478650-3EB9-4656-A873-2E80DB22FEFE}" type="sibTrans" cxnId="{B9ED776A-1616-4B84-9B6A-9AA810B3DF12}">
      <dgm:prSet/>
      <dgm:spPr/>
      <dgm:t>
        <a:bodyPr/>
        <a:lstStyle/>
        <a:p>
          <a:endParaRPr lang="en-IN"/>
        </a:p>
      </dgm:t>
    </dgm:pt>
    <dgm:pt modelId="{5FEC15BB-99AD-4B05-B8A4-D495102E65AF}" type="pres">
      <dgm:prSet presAssocID="{7D77B29B-D910-4EFE-8C3E-6ED9374D0A0A}" presName="root" presStyleCnt="0">
        <dgm:presLayoutVars>
          <dgm:chMax/>
          <dgm:chPref/>
          <dgm:animLvl val="lvl"/>
        </dgm:presLayoutVars>
      </dgm:prSet>
      <dgm:spPr/>
    </dgm:pt>
    <dgm:pt modelId="{622AE48D-DC22-4466-870D-3DE2469321A1}" type="pres">
      <dgm:prSet presAssocID="{7D77B29B-D910-4EFE-8C3E-6ED9374D0A0A}" presName="divider" presStyleLbl="fgAccFollowNode1" presStyleIdx="0" presStyleCnt="1"/>
      <dgm:spPr/>
    </dgm:pt>
    <dgm:pt modelId="{FC1F70CC-DBB3-4FEB-88D2-FD595F4772A4}" type="pres">
      <dgm:prSet presAssocID="{7D77B29B-D910-4EFE-8C3E-6ED9374D0A0A}" presName="nodes" presStyleCnt="0">
        <dgm:presLayoutVars>
          <dgm:chMax/>
          <dgm:chPref/>
          <dgm:animLvl val="lvl"/>
        </dgm:presLayoutVars>
      </dgm:prSet>
      <dgm:spPr/>
    </dgm:pt>
    <dgm:pt modelId="{5EB29EE4-E672-42FE-B784-939302E117E4}" type="pres">
      <dgm:prSet presAssocID="{6DEFC8AA-A33F-48F8-9C25-E9B2128D92CD}" presName="composite" presStyleCnt="0"/>
      <dgm:spPr/>
    </dgm:pt>
    <dgm:pt modelId="{EC47C319-F262-452D-A3AA-636B0CDD3083}" type="pres">
      <dgm:prSet presAssocID="{6DEFC8AA-A33F-48F8-9C25-E9B2128D92CD}" presName="L1TextContainer" presStyleLbl="revTx" presStyleIdx="0" presStyleCnt="5">
        <dgm:presLayoutVars>
          <dgm:chMax val="1"/>
          <dgm:chPref val="1"/>
          <dgm:bulletEnabled val="1"/>
        </dgm:presLayoutVars>
      </dgm:prSet>
      <dgm:spPr/>
    </dgm:pt>
    <dgm:pt modelId="{6D591BD4-A6B3-44F5-89AA-1412468CD1DF}" type="pres">
      <dgm:prSet presAssocID="{6DEFC8AA-A33F-48F8-9C25-E9B2128D92CD}" presName="L2TextContainerWrapper" presStyleCnt="0">
        <dgm:presLayoutVars>
          <dgm:chMax val="0"/>
          <dgm:chPref val="0"/>
          <dgm:bulletEnabled val="1"/>
        </dgm:presLayoutVars>
      </dgm:prSet>
      <dgm:spPr/>
    </dgm:pt>
    <dgm:pt modelId="{699D6E05-2110-40CF-A9E1-513C5874F142}" type="pres">
      <dgm:prSet presAssocID="{6DEFC8AA-A33F-48F8-9C25-E9B2128D92CD}" presName="L2TextContainer" presStyleLbl="bgAcc1" presStyleIdx="0" presStyleCnt="5" custLinFactNeighborX="3939" custLinFactNeighborY="1691"/>
      <dgm:spPr/>
    </dgm:pt>
    <dgm:pt modelId="{5F7216E5-CBB6-4F0D-AEC0-502B264EB261}" type="pres">
      <dgm:prSet presAssocID="{6DEFC8AA-A33F-48F8-9C25-E9B2128D92CD}" presName="FlexibleEmptyPlaceHolder" presStyleCnt="0"/>
      <dgm:spPr/>
    </dgm:pt>
    <dgm:pt modelId="{84F43E91-3923-4169-8319-03B48B626FF2}" type="pres">
      <dgm:prSet presAssocID="{6DEFC8AA-A33F-48F8-9C25-E9B2128D92CD}" presName="ConnectLine" presStyleLbl="sibTrans1D1" presStyleIdx="0" presStyleCnt="5"/>
      <dgm:spPr/>
    </dgm:pt>
    <dgm:pt modelId="{3A873ED9-D53F-460D-B163-AFB5B4D10D91}" type="pres">
      <dgm:prSet presAssocID="{6DEFC8AA-A33F-48F8-9C25-E9B2128D92CD}" presName="ConnectorPoint" presStyleLbl="alignNode1" presStyleIdx="0" presStyleCnt="5"/>
      <dgm:spPr/>
    </dgm:pt>
    <dgm:pt modelId="{483A2AE2-D88B-4241-8D3B-02042E557401}" type="pres">
      <dgm:prSet presAssocID="{6DEFC8AA-A33F-48F8-9C25-E9B2128D92CD}" presName="EmptyPlaceHolder" presStyleCnt="0"/>
      <dgm:spPr/>
    </dgm:pt>
    <dgm:pt modelId="{33DB8C7D-0E2D-4DC6-BBED-1A25F10E3744}" type="pres">
      <dgm:prSet presAssocID="{F8E8046A-2F16-4D2A-B74B-D3F0F194FE09}" presName="spaceBetweenRectangles" presStyleCnt="0"/>
      <dgm:spPr/>
    </dgm:pt>
    <dgm:pt modelId="{1A98146C-9120-4645-8CE0-FFC5DFDDB0AF}" type="pres">
      <dgm:prSet presAssocID="{1752C35D-091D-42C9-97A4-7263EAD0C8DF}" presName="composite" presStyleCnt="0"/>
      <dgm:spPr/>
    </dgm:pt>
    <dgm:pt modelId="{E044750E-96CA-4C29-9512-B1C3E4ADB4BB}" type="pres">
      <dgm:prSet presAssocID="{1752C35D-091D-42C9-97A4-7263EAD0C8DF}" presName="L1TextContainer" presStyleLbl="revTx" presStyleIdx="1" presStyleCnt="5">
        <dgm:presLayoutVars>
          <dgm:chMax val="1"/>
          <dgm:chPref val="1"/>
          <dgm:bulletEnabled val="1"/>
        </dgm:presLayoutVars>
      </dgm:prSet>
      <dgm:spPr/>
    </dgm:pt>
    <dgm:pt modelId="{DDA9C62A-DEC6-4A3C-B9DE-21578D9C04C0}" type="pres">
      <dgm:prSet presAssocID="{1752C35D-091D-42C9-97A4-7263EAD0C8DF}" presName="L2TextContainerWrapper" presStyleCnt="0">
        <dgm:presLayoutVars>
          <dgm:chMax val="0"/>
          <dgm:chPref val="0"/>
          <dgm:bulletEnabled val="1"/>
        </dgm:presLayoutVars>
      </dgm:prSet>
      <dgm:spPr/>
    </dgm:pt>
    <dgm:pt modelId="{20A526D0-1FBE-4878-A446-4CDCC2332BDC}" type="pres">
      <dgm:prSet presAssocID="{1752C35D-091D-42C9-97A4-7263EAD0C8DF}" presName="L2TextContainer" presStyleLbl="bgAcc1" presStyleIdx="1" presStyleCnt="5"/>
      <dgm:spPr/>
    </dgm:pt>
    <dgm:pt modelId="{6E332D9F-6BC8-41CF-8D10-1ED4CE825E43}" type="pres">
      <dgm:prSet presAssocID="{1752C35D-091D-42C9-97A4-7263EAD0C8DF}" presName="FlexibleEmptyPlaceHolder" presStyleCnt="0"/>
      <dgm:spPr/>
    </dgm:pt>
    <dgm:pt modelId="{74DD07D9-086A-4268-AEC7-CC59B0882A52}" type="pres">
      <dgm:prSet presAssocID="{1752C35D-091D-42C9-97A4-7263EAD0C8DF}" presName="ConnectLine" presStyleLbl="sibTrans1D1" presStyleIdx="1" presStyleCnt="5"/>
      <dgm:spPr/>
    </dgm:pt>
    <dgm:pt modelId="{64A8AA80-97FE-4E36-94C1-F7E0B5ADE12B}" type="pres">
      <dgm:prSet presAssocID="{1752C35D-091D-42C9-97A4-7263EAD0C8DF}" presName="ConnectorPoint" presStyleLbl="alignNode1" presStyleIdx="1" presStyleCnt="5"/>
      <dgm:spPr/>
    </dgm:pt>
    <dgm:pt modelId="{3ED59300-3910-4EE4-94CB-2DADC8C66731}" type="pres">
      <dgm:prSet presAssocID="{1752C35D-091D-42C9-97A4-7263EAD0C8DF}" presName="EmptyPlaceHolder" presStyleCnt="0"/>
      <dgm:spPr/>
    </dgm:pt>
    <dgm:pt modelId="{B00BB0D2-F378-47A8-AE5C-1AE0953469E0}" type="pres">
      <dgm:prSet presAssocID="{6E749565-A811-46F6-9583-60953F4A2804}" presName="spaceBetweenRectangles" presStyleCnt="0"/>
      <dgm:spPr/>
    </dgm:pt>
    <dgm:pt modelId="{3D0FEA26-D4A4-48EE-847B-F03F7F7FD4B3}" type="pres">
      <dgm:prSet presAssocID="{142BFE46-22E8-4F99-8DF5-0A21AEB1B949}" presName="composite" presStyleCnt="0"/>
      <dgm:spPr/>
    </dgm:pt>
    <dgm:pt modelId="{9764142D-4C07-4C97-9BC9-08965C012893}" type="pres">
      <dgm:prSet presAssocID="{142BFE46-22E8-4F99-8DF5-0A21AEB1B949}" presName="L1TextContainer" presStyleLbl="revTx" presStyleIdx="2" presStyleCnt="5">
        <dgm:presLayoutVars>
          <dgm:chMax val="1"/>
          <dgm:chPref val="1"/>
          <dgm:bulletEnabled val="1"/>
        </dgm:presLayoutVars>
      </dgm:prSet>
      <dgm:spPr/>
    </dgm:pt>
    <dgm:pt modelId="{98C09A55-453F-4B49-BB17-D30748B0DE63}" type="pres">
      <dgm:prSet presAssocID="{142BFE46-22E8-4F99-8DF5-0A21AEB1B949}" presName="L2TextContainerWrapper" presStyleCnt="0">
        <dgm:presLayoutVars>
          <dgm:chMax val="0"/>
          <dgm:chPref val="0"/>
          <dgm:bulletEnabled val="1"/>
        </dgm:presLayoutVars>
      </dgm:prSet>
      <dgm:spPr/>
    </dgm:pt>
    <dgm:pt modelId="{9914EC5E-8C6B-4E85-9079-C937166C602B}" type="pres">
      <dgm:prSet presAssocID="{142BFE46-22E8-4F99-8DF5-0A21AEB1B949}" presName="L2TextContainer" presStyleLbl="bgAcc1" presStyleIdx="2" presStyleCnt="5" custLinFactNeighborX="0" custLinFactNeighborY="-8492"/>
      <dgm:spPr/>
    </dgm:pt>
    <dgm:pt modelId="{DD2E4185-D338-4ACA-A0A9-147F320E4D43}" type="pres">
      <dgm:prSet presAssocID="{142BFE46-22E8-4F99-8DF5-0A21AEB1B949}" presName="FlexibleEmptyPlaceHolder" presStyleCnt="0"/>
      <dgm:spPr/>
    </dgm:pt>
    <dgm:pt modelId="{93228E8D-1806-4719-983B-ED76A566A033}" type="pres">
      <dgm:prSet presAssocID="{142BFE46-22E8-4F99-8DF5-0A21AEB1B949}" presName="ConnectLine" presStyleLbl="sibTrans1D1" presStyleIdx="2" presStyleCnt="5"/>
      <dgm:spPr/>
    </dgm:pt>
    <dgm:pt modelId="{5233E8C4-4B59-4A37-AB4C-F36F06D30F57}" type="pres">
      <dgm:prSet presAssocID="{142BFE46-22E8-4F99-8DF5-0A21AEB1B949}" presName="ConnectorPoint" presStyleLbl="alignNode1" presStyleIdx="2" presStyleCnt="5"/>
      <dgm:spPr/>
    </dgm:pt>
    <dgm:pt modelId="{AE807788-AE95-4A3C-A097-DE90C0235BDA}" type="pres">
      <dgm:prSet presAssocID="{142BFE46-22E8-4F99-8DF5-0A21AEB1B949}" presName="EmptyPlaceHolder" presStyleCnt="0"/>
      <dgm:spPr/>
    </dgm:pt>
    <dgm:pt modelId="{DD6BE96D-DE53-4F54-8953-D379CCCE08EC}" type="pres">
      <dgm:prSet presAssocID="{F5321377-0866-4CE1-92D6-060EB78CAD7D}" presName="spaceBetweenRectangles" presStyleCnt="0"/>
      <dgm:spPr/>
    </dgm:pt>
    <dgm:pt modelId="{75D032E4-FF98-4E6D-8DCE-C06A88550260}" type="pres">
      <dgm:prSet presAssocID="{15DB21DE-F4F8-4FED-81FF-F3BE0BB45A33}" presName="composite" presStyleCnt="0"/>
      <dgm:spPr/>
    </dgm:pt>
    <dgm:pt modelId="{0039D91E-294E-443D-BDE1-27E40078FEF9}" type="pres">
      <dgm:prSet presAssocID="{15DB21DE-F4F8-4FED-81FF-F3BE0BB45A33}" presName="L1TextContainer" presStyleLbl="revTx" presStyleIdx="3" presStyleCnt="5">
        <dgm:presLayoutVars>
          <dgm:chMax val="1"/>
          <dgm:chPref val="1"/>
          <dgm:bulletEnabled val="1"/>
        </dgm:presLayoutVars>
      </dgm:prSet>
      <dgm:spPr/>
    </dgm:pt>
    <dgm:pt modelId="{B130BA63-CF77-4ECA-BF89-37BE7563B255}" type="pres">
      <dgm:prSet presAssocID="{15DB21DE-F4F8-4FED-81FF-F3BE0BB45A33}" presName="L2TextContainerWrapper" presStyleCnt="0">
        <dgm:presLayoutVars>
          <dgm:chMax val="0"/>
          <dgm:chPref val="0"/>
          <dgm:bulletEnabled val="1"/>
        </dgm:presLayoutVars>
      </dgm:prSet>
      <dgm:spPr/>
    </dgm:pt>
    <dgm:pt modelId="{325D28DB-B991-4A3D-BFE7-056082C95B36}" type="pres">
      <dgm:prSet presAssocID="{15DB21DE-F4F8-4FED-81FF-F3BE0BB45A33}" presName="L2TextContainer" presStyleLbl="bgAcc1" presStyleIdx="3" presStyleCnt="5" custLinFactNeighborX="-1108" custLinFactNeighborY="-6419"/>
      <dgm:spPr/>
    </dgm:pt>
    <dgm:pt modelId="{4C4D1AD7-875B-4BEE-81CC-B8A78DF68A8B}" type="pres">
      <dgm:prSet presAssocID="{15DB21DE-F4F8-4FED-81FF-F3BE0BB45A33}" presName="FlexibleEmptyPlaceHolder" presStyleCnt="0"/>
      <dgm:spPr/>
    </dgm:pt>
    <dgm:pt modelId="{7DBE9B3F-ABA6-4B3B-8353-28CB079B4151}" type="pres">
      <dgm:prSet presAssocID="{15DB21DE-F4F8-4FED-81FF-F3BE0BB45A33}" presName="ConnectLine" presStyleLbl="sibTrans1D1" presStyleIdx="3" presStyleCnt="5"/>
      <dgm:spPr/>
    </dgm:pt>
    <dgm:pt modelId="{29454C5D-6337-407C-B884-4F4E528D857E}" type="pres">
      <dgm:prSet presAssocID="{15DB21DE-F4F8-4FED-81FF-F3BE0BB45A33}" presName="ConnectorPoint" presStyleLbl="alignNode1" presStyleIdx="3" presStyleCnt="5"/>
      <dgm:spPr/>
    </dgm:pt>
    <dgm:pt modelId="{0D8360FA-A51B-45A0-8797-82EC55D4DBE1}" type="pres">
      <dgm:prSet presAssocID="{15DB21DE-F4F8-4FED-81FF-F3BE0BB45A33}" presName="EmptyPlaceHolder" presStyleCnt="0"/>
      <dgm:spPr/>
    </dgm:pt>
    <dgm:pt modelId="{CC63D971-4D4F-4E09-AC50-0DBB4AC75982}" type="pres">
      <dgm:prSet presAssocID="{6191C929-3126-437D-A135-291F940756D6}" presName="spaceBetweenRectangles" presStyleCnt="0"/>
      <dgm:spPr/>
    </dgm:pt>
    <dgm:pt modelId="{5C67D1AC-6BA3-489B-9BF5-FF6232DEC0A1}" type="pres">
      <dgm:prSet presAssocID="{B62CEF4A-E24A-432D-BAFC-3641989EEEF2}" presName="composite" presStyleCnt="0"/>
      <dgm:spPr/>
    </dgm:pt>
    <dgm:pt modelId="{AD2E7CD0-128B-4841-AA4E-D4EA63202D8D}" type="pres">
      <dgm:prSet presAssocID="{B62CEF4A-E24A-432D-BAFC-3641989EEEF2}" presName="L1TextContainer" presStyleLbl="revTx" presStyleIdx="4" presStyleCnt="5">
        <dgm:presLayoutVars>
          <dgm:chMax val="1"/>
          <dgm:chPref val="1"/>
          <dgm:bulletEnabled val="1"/>
        </dgm:presLayoutVars>
      </dgm:prSet>
      <dgm:spPr/>
    </dgm:pt>
    <dgm:pt modelId="{C4665BB8-136F-4F22-A46E-B6A394192567}" type="pres">
      <dgm:prSet presAssocID="{B62CEF4A-E24A-432D-BAFC-3641989EEEF2}" presName="L2TextContainerWrapper" presStyleCnt="0">
        <dgm:presLayoutVars>
          <dgm:chMax val="0"/>
          <dgm:chPref val="0"/>
          <dgm:bulletEnabled val="1"/>
        </dgm:presLayoutVars>
      </dgm:prSet>
      <dgm:spPr/>
    </dgm:pt>
    <dgm:pt modelId="{E9884AEA-19BD-4EB4-BDC4-91FB658046A5}" type="pres">
      <dgm:prSet presAssocID="{B62CEF4A-E24A-432D-BAFC-3641989EEEF2}" presName="L2TextContainer" presStyleLbl="bgAcc1" presStyleIdx="4" presStyleCnt="5" custLinFactNeighborX="3004" custLinFactNeighborY="-341"/>
      <dgm:spPr/>
    </dgm:pt>
    <dgm:pt modelId="{6A268E83-91C0-450F-BE3B-332A0F8DCABA}" type="pres">
      <dgm:prSet presAssocID="{B62CEF4A-E24A-432D-BAFC-3641989EEEF2}" presName="FlexibleEmptyPlaceHolder" presStyleCnt="0"/>
      <dgm:spPr/>
    </dgm:pt>
    <dgm:pt modelId="{51803514-C4EA-455F-B1B6-117158F5BBE2}" type="pres">
      <dgm:prSet presAssocID="{B62CEF4A-E24A-432D-BAFC-3641989EEEF2}" presName="ConnectLine" presStyleLbl="sibTrans1D1" presStyleIdx="4" presStyleCnt="5"/>
      <dgm:spPr/>
    </dgm:pt>
    <dgm:pt modelId="{A21D7A0F-D07C-4199-9415-88D9D4F8C581}" type="pres">
      <dgm:prSet presAssocID="{B62CEF4A-E24A-432D-BAFC-3641989EEEF2}" presName="ConnectorPoint" presStyleLbl="alignNode1" presStyleIdx="4" presStyleCnt="5"/>
      <dgm:spPr/>
    </dgm:pt>
    <dgm:pt modelId="{8CE65D51-CCB9-4A8E-9E76-1227EACBC2DF}" type="pres">
      <dgm:prSet presAssocID="{B62CEF4A-E24A-432D-BAFC-3641989EEEF2}" presName="EmptyPlaceHolder" presStyleCnt="0"/>
      <dgm:spPr/>
    </dgm:pt>
  </dgm:ptLst>
  <dgm:cxnLst>
    <dgm:cxn modelId="{17A8C61B-B1AE-4394-9F37-AF680EF72C15}" type="presOf" srcId="{DE1D1BC6-46E1-4150-BD6A-7705F4F26542}" destId="{20A526D0-1FBE-4878-A446-4CDCC2332BDC}" srcOrd="0" destOrd="1" presId="urn:microsoft.com/office/officeart/2016/7/layout/BasicTimeline#1"/>
    <dgm:cxn modelId="{0D32A726-8D93-4112-B562-5EC00C67979E}" type="presOf" srcId="{142BFE46-22E8-4F99-8DF5-0A21AEB1B949}" destId="{9764142D-4C07-4C97-9BC9-08965C012893}" srcOrd="0" destOrd="0" presId="urn:microsoft.com/office/officeart/2016/7/layout/BasicTimeline#1"/>
    <dgm:cxn modelId="{1AF3662C-C91A-4EBD-B24C-DBA722F3D4B1}" type="presOf" srcId="{15DB21DE-F4F8-4FED-81FF-F3BE0BB45A33}" destId="{0039D91E-294E-443D-BDE1-27E40078FEF9}" srcOrd="0" destOrd="0" presId="urn:microsoft.com/office/officeart/2016/7/layout/BasicTimeline#1"/>
    <dgm:cxn modelId="{4916D138-3666-4F90-BF0A-312D4101F62F}" type="presOf" srcId="{772CED33-5D06-41ED-899A-1C1E881574F3}" destId="{9914EC5E-8C6B-4E85-9079-C937166C602B}" srcOrd="0" destOrd="0" presId="urn:microsoft.com/office/officeart/2016/7/layout/BasicTimeline#1"/>
    <dgm:cxn modelId="{91084643-DD29-4FA0-967E-A847CFC52344}" type="presOf" srcId="{FF33FD56-64A9-4D12-86AC-A9E93278A109}" destId="{E9884AEA-19BD-4EB4-BDC4-91FB658046A5}" srcOrd="0" destOrd="0" presId="urn:microsoft.com/office/officeart/2016/7/layout/BasicTimeline#1"/>
    <dgm:cxn modelId="{6EB6A745-03BB-48A3-AB0C-EA02AFB21467}" type="presOf" srcId="{1752C35D-091D-42C9-97A4-7263EAD0C8DF}" destId="{E044750E-96CA-4C29-9512-B1C3E4ADB4BB}" srcOrd="0" destOrd="0" presId="urn:microsoft.com/office/officeart/2016/7/layout/BasicTimeline#1"/>
    <dgm:cxn modelId="{3CE10966-6ADA-480D-BDE3-15143B24C585}" srcId="{1752C35D-091D-42C9-97A4-7263EAD0C8DF}" destId="{A9B92956-8BD0-4360-A408-00C389D8388D}" srcOrd="0" destOrd="0" parTransId="{E3736FF0-A3FF-4E67-819C-51D45B6CBA87}" sibTransId="{1F3A30F7-CCCA-457A-A159-2EDA071DA81F}"/>
    <dgm:cxn modelId="{28897546-FB6F-4DCD-ACB7-06CEF1FBAEC1}" type="presOf" srcId="{B62CEF4A-E24A-432D-BAFC-3641989EEEF2}" destId="{AD2E7CD0-128B-4841-AA4E-D4EA63202D8D}" srcOrd="0" destOrd="0" presId="urn:microsoft.com/office/officeart/2016/7/layout/BasicTimeline#1"/>
    <dgm:cxn modelId="{B9ED776A-1616-4B84-9B6A-9AA810B3DF12}" srcId="{1752C35D-091D-42C9-97A4-7263EAD0C8DF}" destId="{DE1D1BC6-46E1-4150-BD6A-7705F4F26542}" srcOrd="1" destOrd="0" parTransId="{01DB4B71-829C-419D-9ADB-C81BBD4BEBCB}" sibTransId="{6B478650-3EB9-4656-A873-2E80DB22FEFE}"/>
    <dgm:cxn modelId="{EC023D72-357E-4D03-91A5-B6E6245BD9BE}" srcId="{6DEFC8AA-A33F-48F8-9C25-E9B2128D92CD}" destId="{02DA89E2-C257-4D34-85AB-C9732260ABFD}" srcOrd="0" destOrd="0" parTransId="{96729367-96CC-4DF6-971A-47877F4EF6D3}" sibTransId="{693C94AC-90AC-4B6B-8CFD-AA0505DB8FF5}"/>
    <dgm:cxn modelId="{39435278-4642-46D3-8766-1841B0871C20}" srcId="{15DB21DE-F4F8-4FED-81FF-F3BE0BB45A33}" destId="{255E94EE-01DA-4635-9511-88957B880A97}" srcOrd="0" destOrd="0" parTransId="{078ADD25-49A1-4E85-B1A6-FE012D69C482}" sibTransId="{3A158F0E-0A89-42B3-AD34-CA5A7EC3E9FC}"/>
    <dgm:cxn modelId="{C594CE58-C0B9-45AF-928E-DECEB2F9C1B6}" srcId="{B62CEF4A-E24A-432D-BAFC-3641989EEEF2}" destId="{FF33FD56-64A9-4D12-86AC-A9E93278A109}" srcOrd="0" destOrd="0" parTransId="{E657EB2B-04B5-44C1-A502-B356D827B022}" sibTransId="{05F6FB42-6689-4743-9B6F-38910455A165}"/>
    <dgm:cxn modelId="{3EBE7488-C73C-45DE-BF15-34D1E73EA4A9}" type="presOf" srcId="{255E94EE-01DA-4635-9511-88957B880A97}" destId="{325D28DB-B991-4A3D-BFE7-056082C95B36}" srcOrd="0" destOrd="0" presId="urn:microsoft.com/office/officeart/2016/7/layout/BasicTimeline#1"/>
    <dgm:cxn modelId="{8305AF8C-54EC-4B12-BDA8-D383DDF6CD01}" srcId="{142BFE46-22E8-4F99-8DF5-0A21AEB1B949}" destId="{772CED33-5D06-41ED-899A-1C1E881574F3}" srcOrd="0" destOrd="0" parTransId="{AC599F2F-1DF8-4885-85B8-E16E90411785}" sibTransId="{7783719F-0078-4B61-8A69-AE9DA37AC7A6}"/>
    <dgm:cxn modelId="{EF187990-C484-466F-9E65-6C312053A31E}" type="presOf" srcId="{6DEFC8AA-A33F-48F8-9C25-E9B2128D92CD}" destId="{EC47C319-F262-452D-A3AA-636B0CDD3083}" srcOrd="0" destOrd="0" presId="urn:microsoft.com/office/officeart/2016/7/layout/BasicTimeline#1"/>
    <dgm:cxn modelId="{0CF457AA-7E08-43AA-B4EA-CB4BC915031D}" srcId="{7D77B29B-D910-4EFE-8C3E-6ED9374D0A0A}" destId="{6DEFC8AA-A33F-48F8-9C25-E9B2128D92CD}" srcOrd="0" destOrd="0" parTransId="{4FC1DB39-D67C-4219-80AD-A97F169B043F}" sibTransId="{F8E8046A-2F16-4D2A-B74B-D3F0F194FE09}"/>
    <dgm:cxn modelId="{95DA92B8-3129-4385-8113-97C1B03AED1A}" srcId="{7D77B29B-D910-4EFE-8C3E-6ED9374D0A0A}" destId="{142BFE46-22E8-4F99-8DF5-0A21AEB1B949}" srcOrd="2" destOrd="0" parTransId="{D949A27D-030D-4E30-8E3A-7C8A421244C3}" sibTransId="{F5321377-0866-4CE1-92D6-060EB78CAD7D}"/>
    <dgm:cxn modelId="{1BFB39BC-BF20-4D6E-A65E-5BCB91F1182D}" srcId="{7D77B29B-D910-4EFE-8C3E-6ED9374D0A0A}" destId="{B62CEF4A-E24A-432D-BAFC-3641989EEEF2}" srcOrd="4" destOrd="0" parTransId="{16D0036F-191A-4B2C-8D3C-E4E7749EF553}" sibTransId="{2ED27055-3EC8-4DB9-A5EB-85E32B37DBD0}"/>
    <dgm:cxn modelId="{A5920CDF-A189-460D-BD60-A244186C5EA5}" type="presOf" srcId="{02DA89E2-C257-4D34-85AB-C9732260ABFD}" destId="{699D6E05-2110-40CF-A9E1-513C5874F142}" srcOrd="0" destOrd="0" presId="urn:microsoft.com/office/officeart/2016/7/layout/BasicTimeline#1"/>
    <dgm:cxn modelId="{47424CDF-B7EE-48E6-BFB5-DC5E6C261E1A}" srcId="{7D77B29B-D910-4EFE-8C3E-6ED9374D0A0A}" destId="{15DB21DE-F4F8-4FED-81FF-F3BE0BB45A33}" srcOrd="3" destOrd="0" parTransId="{29102CB0-9922-4672-BBB9-E280C2C99895}" sibTransId="{6191C929-3126-437D-A135-291F940756D6}"/>
    <dgm:cxn modelId="{24BEDAF3-E006-4D65-B085-0F49CBF21323}" type="presOf" srcId="{7D77B29B-D910-4EFE-8C3E-6ED9374D0A0A}" destId="{5FEC15BB-99AD-4B05-B8A4-D495102E65AF}" srcOrd="0" destOrd="0" presId="urn:microsoft.com/office/officeart/2016/7/layout/BasicTimeline#1"/>
    <dgm:cxn modelId="{A369A9F5-B7A8-4ADF-A638-BF2B3D4FB150}" type="presOf" srcId="{A9B92956-8BD0-4360-A408-00C389D8388D}" destId="{20A526D0-1FBE-4878-A446-4CDCC2332BDC}" srcOrd="0" destOrd="0" presId="urn:microsoft.com/office/officeart/2016/7/layout/BasicTimeline#1"/>
    <dgm:cxn modelId="{36E29CFB-BEC5-4A00-BAD3-CABA88CAA79C}" srcId="{7D77B29B-D910-4EFE-8C3E-6ED9374D0A0A}" destId="{1752C35D-091D-42C9-97A4-7263EAD0C8DF}" srcOrd="1" destOrd="0" parTransId="{007A489C-02EA-497A-B2E3-DE199CC6A6AF}" sibTransId="{6E749565-A811-46F6-9583-60953F4A2804}"/>
    <dgm:cxn modelId="{B9860F90-8295-432E-8751-69D088D09013}" type="presParOf" srcId="{5FEC15BB-99AD-4B05-B8A4-D495102E65AF}" destId="{622AE48D-DC22-4466-870D-3DE2469321A1}" srcOrd="0" destOrd="0" presId="urn:microsoft.com/office/officeart/2016/7/layout/BasicTimeline#1"/>
    <dgm:cxn modelId="{E18BE825-DDF8-4B4B-B405-912713F7504F}" type="presParOf" srcId="{5FEC15BB-99AD-4B05-B8A4-D495102E65AF}" destId="{FC1F70CC-DBB3-4FEB-88D2-FD595F4772A4}" srcOrd="1" destOrd="0" presId="urn:microsoft.com/office/officeart/2016/7/layout/BasicTimeline#1"/>
    <dgm:cxn modelId="{7A721DCB-B72D-438E-A86C-92CE26AC55C1}" type="presParOf" srcId="{FC1F70CC-DBB3-4FEB-88D2-FD595F4772A4}" destId="{5EB29EE4-E672-42FE-B784-939302E117E4}" srcOrd="0" destOrd="0" presId="urn:microsoft.com/office/officeart/2016/7/layout/BasicTimeline#1"/>
    <dgm:cxn modelId="{D57613CE-BC56-48EC-9A2F-A49F13651C97}" type="presParOf" srcId="{5EB29EE4-E672-42FE-B784-939302E117E4}" destId="{EC47C319-F262-452D-A3AA-636B0CDD3083}" srcOrd="0" destOrd="0" presId="urn:microsoft.com/office/officeart/2016/7/layout/BasicTimeline#1"/>
    <dgm:cxn modelId="{FAFD304D-2A85-4693-A6C1-E863A9920A3B}" type="presParOf" srcId="{5EB29EE4-E672-42FE-B784-939302E117E4}" destId="{6D591BD4-A6B3-44F5-89AA-1412468CD1DF}" srcOrd="1" destOrd="0" presId="urn:microsoft.com/office/officeart/2016/7/layout/BasicTimeline#1"/>
    <dgm:cxn modelId="{BAFF1612-D927-48D2-BCBC-3F0E835EB9FD}" type="presParOf" srcId="{6D591BD4-A6B3-44F5-89AA-1412468CD1DF}" destId="{699D6E05-2110-40CF-A9E1-513C5874F142}" srcOrd="0" destOrd="0" presId="urn:microsoft.com/office/officeart/2016/7/layout/BasicTimeline#1"/>
    <dgm:cxn modelId="{A46D2AAD-54CD-4FDC-88EE-50D9B31BB296}" type="presParOf" srcId="{6D591BD4-A6B3-44F5-89AA-1412468CD1DF}" destId="{5F7216E5-CBB6-4F0D-AEC0-502B264EB261}" srcOrd="1" destOrd="0" presId="urn:microsoft.com/office/officeart/2016/7/layout/BasicTimeline#1"/>
    <dgm:cxn modelId="{6FFB8141-971C-49F3-BEED-5D6E3DC63674}" type="presParOf" srcId="{5EB29EE4-E672-42FE-B784-939302E117E4}" destId="{84F43E91-3923-4169-8319-03B48B626FF2}" srcOrd="2" destOrd="0" presId="urn:microsoft.com/office/officeart/2016/7/layout/BasicTimeline#1"/>
    <dgm:cxn modelId="{0112BDB8-96DD-4517-8C5A-F3FFBF4C94E5}" type="presParOf" srcId="{5EB29EE4-E672-42FE-B784-939302E117E4}" destId="{3A873ED9-D53F-460D-B163-AFB5B4D10D91}" srcOrd="3" destOrd="0" presId="urn:microsoft.com/office/officeart/2016/7/layout/BasicTimeline#1"/>
    <dgm:cxn modelId="{483A0A84-31B7-44FD-B6B3-6612E2715886}" type="presParOf" srcId="{5EB29EE4-E672-42FE-B784-939302E117E4}" destId="{483A2AE2-D88B-4241-8D3B-02042E557401}" srcOrd="4" destOrd="0" presId="urn:microsoft.com/office/officeart/2016/7/layout/BasicTimeline#1"/>
    <dgm:cxn modelId="{30895E4E-4607-4B22-8F2F-BB60DBCACA48}" type="presParOf" srcId="{FC1F70CC-DBB3-4FEB-88D2-FD595F4772A4}" destId="{33DB8C7D-0E2D-4DC6-BBED-1A25F10E3744}" srcOrd="1" destOrd="0" presId="urn:microsoft.com/office/officeart/2016/7/layout/BasicTimeline#1"/>
    <dgm:cxn modelId="{AA2717A2-A5D6-4C83-80F7-1360728CB296}" type="presParOf" srcId="{FC1F70CC-DBB3-4FEB-88D2-FD595F4772A4}" destId="{1A98146C-9120-4645-8CE0-FFC5DFDDB0AF}" srcOrd="2" destOrd="0" presId="urn:microsoft.com/office/officeart/2016/7/layout/BasicTimeline#1"/>
    <dgm:cxn modelId="{F6E70766-BF01-4C9E-AE87-79C364EE893B}" type="presParOf" srcId="{1A98146C-9120-4645-8CE0-FFC5DFDDB0AF}" destId="{E044750E-96CA-4C29-9512-B1C3E4ADB4BB}" srcOrd="0" destOrd="0" presId="urn:microsoft.com/office/officeart/2016/7/layout/BasicTimeline#1"/>
    <dgm:cxn modelId="{323761FC-4978-4ABD-9C2D-286ACFF7158D}" type="presParOf" srcId="{1A98146C-9120-4645-8CE0-FFC5DFDDB0AF}" destId="{DDA9C62A-DEC6-4A3C-B9DE-21578D9C04C0}" srcOrd="1" destOrd="0" presId="urn:microsoft.com/office/officeart/2016/7/layout/BasicTimeline#1"/>
    <dgm:cxn modelId="{AAE2CFE6-AE7D-4DED-B677-D74F1808D738}" type="presParOf" srcId="{DDA9C62A-DEC6-4A3C-B9DE-21578D9C04C0}" destId="{20A526D0-1FBE-4878-A446-4CDCC2332BDC}" srcOrd="0" destOrd="0" presId="urn:microsoft.com/office/officeart/2016/7/layout/BasicTimeline#1"/>
    <dgm:cxn modelId="{FA7BA16E-0C58-4849-8D97-0AD32929439E}" type="presParOf" srcId="{DDA9C62A-DEC6-4A3C-B9DE-21578D9C04C0}" destId="{6E332D9F-6BC8-41CF-8D10-1ED4CE825E43}" srcOrd="1" destOrd="0" presId="urn:microsoft.com/office/officeart/2016/7/layout/BasicTimeline#1"/>
    <dgm:cxn modelId="{2AD3678E-A2CB-446E-8718-974AD9A64E32}" type="presParOf" srcId="{1A98146C-9120-4645-8CE0-FFC5DFDDB0AF}" destId="{74DD07D9-086A-4268-AEC7-CC59B0882A52}" srcOrd="2" destOrd="0" presId="urn:microsoft.com/office/officeart/2016/7/layout/BasicTimeline#1"/>
    <dgm:cxn modelId="{91D19F4E-4584-4AC7-9361-C22E9B06F1F0}" type="presParOf" srcId="{1A98146C-9120-4645-8CE0-FFC5DFDDB0AF}" destId="{64A8AA80-97FE-4E36-94C1-F7E0B5ADE12B}" srcOrd="3" destOrd="0" presId="urn:microsoft.com/office/officeart/2016/7/layout/BasicTimeline#1"/>
    <dgm:cxn modelId="{4BD6A128-62C7-40D1-8F7E-44671D253973}" type="presParOf" srcId="{1A98146C-9120-4645-8CE0-FFC5DFDDB0AF}" destId="{3ED59300-3910-4EE4-94CB-2DADC8C66731}" srcOrd="4" destOrd="0" presId="urn:microsoft.com/office/officeart/2016/7/layout/BasicTimeline#1"/>
    <dgm:cxn modelId="{83D7113F-D0BE-40AB-A593-81243F93B7A9}" type="presParOf" srcId="{FC1F70CC-DBB3-4FEB-88D2-FD595F4772A4}" destId="{B00BB0D2-F378-47A8-AE5C-1AE0953469E0}" srcOrd="3" destOrd="0" presId="urn:microsoft.com/office/officeart/2016/7/layout/BasicTimeline#1"/>
    <dgm:cxn modelId="{6F6233E4-22B4-4828-BA62-CBF7CB386F7A}" type="presParOf" srcId="{FC1F70CC-DBB3-4FEB-88D2-FD595F4772A4}" destId="{3D0FEA26-D4A4-48EE-847B-F03F7F7FD4B3}" srcOrd="4" destOrd="0" presId="urn:microsoft.com/office/officeart/2016/7/layout/BasicTimeline#1"/>
    <dgm:cxn modelId="{60E59594-7D6A-40AB-A94C-542BC4C4ED35}" type="presParOf" srcId="{3D0FEA26-D4A4-48EE-847B-F03F7F7FD4B3}" destId="{9764142D-4C07-4C97-9BC9-08965C012893}" srcOrd="0" destOrd="0" presId="urn:microsoft.com/office/officeart/2016/7/layout/BasicTimeline#1"/>
    <dgm:cxn modelId="{43B6F0A5-84D5-4878-BEA6-DE61E01C3968}" type="presParOf" srcId="{3D0FEA26-D4A4-48EE-847B-F03F7F7FD4B3}" destId="{98C09A55-453F-4B49-BB17-D30748B0DE63}" srcOrd="1" destOrd="0" presId="urn:microsoft.com/office/officeart/2016/7/layout/BasicTimeline#1"/>
    <dgm:cxn modelId="{F06C91C7-CF43-455A-AE1C-C5BBD4D306CB}" type="presParOf" srcId="{98C09A55-453F-4B49-BB17-D30748B0DE63}" destId="{9914EC5E-8C6B-4E85-9079-C937166C602B}" srcOrd="0" destOrd="0" presId="urn:microsoft.com/office/officeart/2016/7/layout/BasicTimeline#1"/>
    <dgm:cxn modelId="{C73367B5-82AC-4E13-894D-21709110BC89}" type="presParOf" srcId="{98C09A55-453F-4B49-BB17-D30748B0DE63}" destId="{DD2E4185-D338-4ACA-A0A9-147F320E4D43}" srcOrd="1" destOrd="0" presId="urn:microsoft.com/office/officeart/2016/7/layout/BasicTimeline#1"/>
    <dgm:cxn modelId="{44F0A782-2715-4CCA-97C1-089469F599BA}" type="presParOf" srcId="{3D0FEA26-D4A4-48EE-847B-F03F7F7FD4B3}" destId="{93228E8D-1806-4719-983B-ED76A566A033}" srcOrd="2" destOrd="0" presId="urn:microsoft.com/office/officeart/2016/7/layout/BasicTimeline#1"/>
    <dgm:cxn modelId="{A4BB9F81-739E-4185-AA64-D9C397478BD6}" type="presParOf" srcId="{3D0FEA26-D4A4-48EE-847B-F03F7F7FD4B3}" destId="{5233E8C4-4B59-4A37-AB4C-F36F06D30F57}" srcOrd="3" destOrd="0" presId="urn:microsoft.com/office/officeart/2016/7/layout/BasicTimeline#1"/>
    <dgm:cxn modelId="{21785DA7-BEEE-4D85-9107-665E9785F105}" type="presParOf" srcId="{3D0FEA26-D4A4-48EE-847B-F03F7F7FD4B3}" destId="{AE807788-AE95-4A3C-A097-DE90C0235BDA}" srcOrd="4" destOrd="0" presId="urn:microsoft.com/office/officeart/2016/7/layout/BasicTimeline#1"/>
    <dgm:cxn modelId="{118056C1-92D4-4C93-93AD-06377A17584A}" type="presParOf" srcId="{FC1F70CC-DBB3-4FEB-88D2-FD595F4772A4}" destId="{DD6BE96D-DE53-4F54-8953-D379CCCE08EC}" srcOrd="5" destOrd="0" presId="urn:microsoft.com/office/officeart/2016/7/layout/BasicTimeline#1"/>
    <dgm:cxn modelId="{F76FA865-4C1D-4531-AA3D-B0191B78FC54}" type="presParOf" srcId="{FC1F70CC-DBB3-4FEB-88D2-FD595F4772A4}" destId="{75D032E4-FF98-4E6D-8DCE-C06A88550260}" srcOrd="6" destOrd="0" presId="urn:microsoft.com/office/officeart/2016/7/layout/BasicTimeline#1"/>
    <dgm:cxn modelId="{A6AA481A-B181-434F-96F2-5C9BFF6C9DC0}" type="presParOf" srcId="{75D032E4-FF98-4E6D-8DCE-C06A88550260}" destId="{0039D91E-294E-443D-BDE1-27E40078FEF9}" srcOrd="0" destOrd="0" presId="urn:microsoft.com/office/officeart/2016/7/layout/BasicTimeline#1"/>
    <dgm:cxn modelId="{13856A53-31CF-4A66-89E9-3B09C9B11C01}" type="presParOf" srcId="{75D032E4-FF98-4E6D-8DCE-C06A88550260}" destId="{B130BA63-CF77-4ECA-BF89-37BE7563B255}" srcOrd="1" destOrd="0" presId="urn:microsoft.com/office/officeart/2016/7/layout/BasicTimeline#1"/>
    <dgm:cxn modelId="{C359CA69-07CB-4A8C-A6B9-CEC17A2706CF}" type="presParOf" srcId="{B130BA63-CF77-4ECA-BF89-37BE7563B255}" destId="{325D28DB-B991-4A3D-BFE7-056082C95B36}" srcOrd="0" destOrd="0" presId="urn:microsoft.com/office/officeart/2016/7/layout/BasicTimeline#1"/>
    <dgm:cxn modelId="{0E0233E0-31B3-443B-A7BA-2CE461768648}" type="presParOf" srcId="{B130BA63-CF77-4ECA-BF89-37BE7563B255}" destId="{4C4D1AD7-875B-4BEE-81CC-B8A78DF68A8B}" srcOrd="1" destOrd="0" presId="urn:microsoft.com/office/officeart/2016/7/layout/BasicTimeline#1"/>
    <dgm:cxn modelId="{71408F53-030D-44CD-9474-8C78A47ACD45}" type="presParOf" srcId="{75D032E4-FF98-4E6D-8DCE-C06A88550260}" destId="{7DBE9B3F-ABA6-4B3B-8353-28CB079B4151}" srcOrd="2" destOrd="0" presId="urn:microsoft.com/office/officeart/2016/7/layout/BasicTimeline#1"/>
    <dgm:cxn modelId="{C5AF3467-6CF8-4001-BFA4-2556C626805E}" type="presParOf" srcId="{75D032E4-FF98-4E6D-8DCE-C06A88550260}" destId="{29454C5D-6337-407C-B884-4F4E528D857E}" srcOrd="3" destOrd="0" presId="urn:microsoft.com/office/officeart/2016/7/layout/BasicTimeline#1"/>
    <dgm:cxn modelId="{0B80D5E7-8AC8-4555-B1A5-F6EB0F4D612C}" type="presParOf" srcId="{75D032E4-FF98-4E6D-8DCE-C06A88550260}" destId="{0D8360FA-A51B-45A0-8797-82EC55D4DBE1}" srcOrd="4" destOrd="0" presId="urn:microsoft.com/office/officeart/2016/7/layout/BasicTimeline#1"/>
    <dgm:cxn modelId="{200808F1-A5DA-4F1C-B079-EFC113F23397}" type="presParOf" srcId="{FC1F70CC-DBB3-4FEB-88D2-FD595F4772A4}" destId="{CC63D971-4D4F-4E09-AC50-0DBB4AC75982}" srcOrd="7" destOrd="0" presId="urn:microsoft.com/office/officeart/2016/7/layout/BasicTimeline#1"/>
    <dgm:cxn modelId="{5A650526-CFCB-4E1A-A0F5-00E5CBD97B76}" type="presParOf" srcId="{FC1F70CC-DBB3-4FEB-88D2-FD595F4772A4}" destId="{5C67D1AC-6BA3-489B-9BF5-FF6232DEC0A1}" srcOrd="8" destOrd="0" presId="urn:microsoft.com/office/officeart/2016/7/layout/BasicTimeline#1"/>
    <dgm:cxn modelId="{87EED18F-5893-4F0E-8939-21B48B55EDBF}" type="presParOf" srcId="{5C67D1AC-6BA3-489B-9BF5-FF6232DEC0A1}" destId="{AD2E7CD0-128B-4841-AA4E-D4EA63202D8D}" srcOrd="0" destOrd="0" presId="urn:microsoft.com/office/officeart/2016/7/layout/BasicTimeline#1"/>
    <dgm:cxn modelId="{4EC75E40-D256-4B7E-86D2-E85E749EF54B}" type="presParOf" srcId="{5C67D1AC-6BA3-489B-9BF5-FF6232DEC0A1}" destId="{C4665BB8-136F-4F22-A46E-B6A394192567}" srcOrd="1" destOrd="0" presId="urn:microsoft.com/office/officeart/2016/7/layout/BasicTimeline#1"/>
    <dgm:cxn modelId="{C73B6B0C-F2C9-4F39-9078-FC71576EA53A}" type="presParOf" srcId="{C4665BB8-136F-4F22-A46E-B6A394192567}" destId="{E9884AEA-19BD-4EB4-BDC4-91FB658046A5}" srcOrd="0" destOrd="0" presId="urn:microsoft.com/office/officeart/2016/7/layout/BasicTimeline#1"/>
    <dgm:cxn modelId="{74D3CD72-5624-4AAD-A9B9-B05DADD35870}" type="presParOf" srcId="{C4665BB8-136F-4F22-A46E-B6A394192567}" destId="{6A268E83-91C0-450F-BE3B-332A0F8DCABA}" srcOrd="1" destOrd="0" presId="urn:microsoft.com/office/officeart/2016/7/layout/BasicTimeline#1"/>
    <dgm:cxn modelId="{7030F441-1753-4D3C-92D2-800C9160050C}" type="presParOf" srcId="{5C67D1AC-6BA3-489B-9BF5-FF6232DEC0A1}" destId="{51803514-C4EA-455F-B1B6-117158F5BBE2}" srcOrd="2" destOrd="0" presId="urn:microsoft.com/office/officeart/2016/7/layout/BasicTimeline#1"/>
    <dgm:cxn modelId="{D5A43090-CD9E-4CFE-AA35-1B1CF3C87838}" type="presParOf" srcId="{5C67D1AC-6BA3-489B-9BF5-FF6232DEC0A1}" destId="{A21D7A0F-D07C-4199-9415-88D9D4F8C581}" srcOrd="3" destOrd="0" presId="urn:microsoft.com/office/officeart/2016/7/layout/BasicTimeline#1"/>
    <dgm:cxn modelId="{514F0C57-DD4C-477A-AE69-632C4FADECE6}" type="presParOf" srcId="{5C67D1AC-6BA3-489B-9BF5-FF6232DEC0A1}" destId="{8CE65D51-CCB9-4A8E-9E76-1227EACBC2DF}" srcOrd="4" destOrd="0" presId="urn:microsoft.com/office/officeart/2016/7/layout/BasicTimeline#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AE48D-DC22-4466-870D-3DE2469321A1}">
      <dsp:nvSpPr>
        <dsp:cNvPr id="0" name=""/>
        <dsp:cNvSpPr/>
      </dsp:nvSpPr>
      <dsp:spPr>
        <a:xfrm>
          <a:off x="0" y="2476500"/>
          <a:ext cx="10668000" cy="0"/>
        </a:xfrm>
        <a:prstGeom prst="line">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C47C319-F262-452D-A3AA-636B0CDD3083}">
      <dsp:nvSpPr>
        <dsp:cNvPr id="0" name=""/>
        <dsp:cNvSpPr/>
      </dsp:nvSpPr>
      <dsp:spPr>
        <a:xfrm>
          <a:off x="200024" y="2659761"/>
          <a:ext cx="2823686"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spc="50" baseline="0" dirty="0">
              <a:latin typeface="Tahoma" panose="020B0604030504040204" pitchFamily="34" charset="0"/>
              <a:ea typeface="Tahoma" panose="020B0604030504040204" pitchFamily="34" charset="0"/>
              <a:cs typeface="Tahoma" panose="020B0604030504040204" pitchFamily="34" charset="0"/>
            </a:rPr>
            <a:t>1</a:t>
          </a:r>
          <a:r>
            <a:rPr lang="en-US" sz="2000" b="0" kern="1200" spc="50" baseline="30000" dirty="0">
              <a:latin typeface="Tahoma" panose="020B0604030504040204" pitchFamily="34" charset="0"/>
              <a:ea typeface="Tahoma" panose="020B0604030504040204" pitchFamily="34" charset="0"/>
              <a:cs typeface="Tahoma" panose="020B0604030504040204" pitchFamily="34" charset="0"/>
            </a:rPr>
            <a:t>st</a:t>
          </a:r>
          <a:r>
            <a:rPr lang="en-US" sz="2000" b="0" kern="1200" spc="50" baseline="0" dirty="0">
              <a:latin typeface="Tahoma" panose="020B0604030504040204" pitchFamily="34" charset="0"/>
              <a:ea typeface="Tahoma" panose="020B0604030504040204" pitchFamily="34" charset="0"/>
              <a:cs typeface="Tahoma" panose="020B0604030504040204" pitchFamily="34" charset="0"/>
            </a:rPr>
            <a:t> Month</a:t>
          </a:r>
        </a:p>
      </dsp:txBody>
      <dsp:txXfrm>
        <a:off x="200024" y="2659761"/>
        <a:ext cx="2823686" cy="559689"/>
      </dsp:txXfrm>
    </dsp:sp>
    <dsp:sp modelId="{699D6E05-2110-40CF-A9E1-513C5874F142}">
      <dsp:nvSpPr>
        <dsp:cNvPr id="0" name=""/>
        <dsp:cNvSpPr/>
      </dsp:nvSpPr>
      <dsp:spPr>
        <a:xfrm>
          <a:off x="133892" y="705223"/>
          <a:ext cx="3208734" cy="844486"/>
        </a:xfrm>
        <a:prstGeom prst="round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ahoma" panose="020B0604030504040204" pitchFamily="34" charset="0"/>
              <a:ea typeface="Tahoma" panose="020B0604030504040204" pitchFamily="34" charset="0"/>
              <a:cs typeface="Tahoma" panose="020B0604030504040204" pitchFamily="34" charset="0"/>
            </a:rPr>
            <a:t> REVIEW-0</a:t>
          </a:r>
        </a:p>
        <a:p>
          <a:pPr marL="0" lvl="0" indent="0" algn="ctr" defTabSz="666750">
            <a:lnSpc>
              <a:spcPct val="90000"/>
            </a:lnSpc>
            <a:spcBef>
              <a:spcPct val="0"/>
            </a:spcBef>
            <a:spcAft>
              <a:spcPct val="35000"/>
            </a:spcAft>
            <a:buNone/>
          </a:pPr>
          <a:r>
            <a:rPr lang="en-US" sz="1500" kern="1200" dirty="0">
              <a:latin typeface="Tahoma" panose="020B0604030504040204" pitchFamily="34" charset="0"/>
              <a:ea typeface="Tahoma" panose="020B0604030504040204" pitchFamily="34" charset="0"/>
              <a:cs typeface="Tahoma" panose="020B0604030504040204" pitchFamily="34" charset="0"/>
            </a:rPr>
            <a:t> Title Finalization</a:t>
          </a:r>
        </a:p>
      </dsp:txBody>
      <dsp:txXfrm>
        <a:off x="175116" y="746447"/>
        <a:ext cx="3126286" cy="762038"/>
      </dsp:txXfrm>
    </dsp:sp>
    <dsp:sp modelId="{84F43E91-3923-4169-8319-03B48B626FF2}">
      <dsp:nvSpPr>
        <dsp:cNvPr id="0" name=""/>
        <dsp:cNvSpPr/>
      </dsp:nvSpPr>
      <dsp:spPr>
        <a:xfrm>
          <a:off x="1611868" y="1535430"/>
          <a:ext cx="0" cy="941070"/>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044750E-96CA-4C29-9512-B1C3E4ADB4BB}">
      <dsp:nvSpPr>
        <dsp:cNvPr id="0" name=""/>
        <dsp:cNvSpPr/>
      </dsp:nvSpPr>
      <dsp:spPr>
        <a:xfrm>
          <a:off x="2061090" y="1733549"/>
          <a:ext cx="2823686"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dirty="0">
              <a:latin typeface="Tahoma" panose="020B0604030504040204" pitchFamily="34" charset="0"/>
              <a:ea typeface="Tahoma" panose="020B0604030504040204" pitchFamily="34" charset="0"/>
              <a:cs typeface="Tahoma" panose="020B0604030504040204" pitchFamily="34" charset="0"/>
            </a:rPr>
            <a:t>2</a:t>
          </a:r>
          <a:r>
            <a:rPr lang="en-US" sz="2000" b="0" kern="1200" baseline="30000" dirty="0">
              <a:latin typeface="Tahoma" panose="020B0604030504040204" pitchFamily="34" charset="0"/>
              <a:ea typeface="Tahoma" panose="020B0604030504040204" pitchFamily="34" charset="0"/>
              <a:cs typeface="Tahoma" panose="020B0604030504040204" pitchFamily="34" charset="0"/>
            </a:rPr>
            <a:t>nd</a:t>
          </a:r>
          <a:r>
            <a:rPr lang="en-US" sz="2000" b="0" kern="1200" dirty="0">
              <a:latin typeface="Tahoma" panose="020B0604030504040204" pitchFamily="34" charset="0"/>
              <a:ea typeface="Tahoma" panose="020B0604030504040204" pitchFamily="34" charset="0"/>
              <a:cs typeface="Tahoma" panose="020B0604030504040204" pitchFamily="34" charset="0"/>
            </a:rPr>
            <a:t> &amp; 3</a:t>
          </a:r>
          <a:r>
            <a:rPr lang="en-US" sz="2000" b="0" kern="1200" baseline="30000" dirty="0">
              <a:latin typeface="Tahoma" panose="020B0604030504040204" pitchFamily="34" charset="0"/>
              <a:ea typeface="Tahoma" panose="020B0604030504040204" pitchFamily="34" charset="0"/>
              <a:cs typeface="Tahoma" panose="020B0604030504040204" pitchFamily="34" charset="0"/>
            </a:rPr>
            <a:t>rd</a:t>
          </a:r>
          <a:r>
            <a:rPr lang="en-US" sz="2000" b="0" kern="1200" dirty="0">
              <a:latin typeface="Tahoma" panose="020B0604030504040204" pitchFamily="34" charset="0"/>
              <a:ea typeface="Tahoma" panose="020B0604030504040204" pitchFamily="34" charset="0"/>
              <a:cs typeface="Tahoma" panose="020B0604030504040204" pitchFamily="34" charset="0"/>
            </a:rPr>
            <a:t> Month</a:t>
          </a:r>
        </a:p>
      </dsp:txBody>
      <dsp:txXfrm>
        <a:off x="2061090" y="1733549"/>
        <a:ext cx="2823686" cy="559689"/>
      </dsp:txXfrm>
    </dsp:sp>
    <dsp:sp modelId="{3A873ED9-D53F-460D-B163-AFB5B4D10D91}">
      <dsp:nvSpPr>
        <dsp:cNvPr id="0" name=""/>
        <dsp:cNvSpPr/>
      </dsp:nvSpPr>
      <dsp:spPr>
        <a:xfrm>
          <a:off x="1574720" y="2439352"/>
          <a:ext cx="74295" cy="74295"/>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0A526D0-1FBE-4878-A446-4CDCC2332BDC}">
      <dsp:nvSpPr>
        <dsp:cNvPr id="0" name=""/>
        <dsp:cNvSpPr/>
      </dsp:nvSpPr>
      <dsp:spPr>
        <a:xfrm>
          <a:off x="1868566" y="3417570"/>
          <a:ext cx="3208734" cy="844486"/>
        </a:xfrm>
        <a:prstGeom prst="round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altLang="en-US" sz="1500" kern="1200" dirty="0">
              <a:latin typeface="Tahoma" panose="020B0604030504040204" pitchFamily="34" charset="0"/>
              <a:ea typeface="Tahoma" panose="020B0604030504040204" pitchFamily="34" charset="0"/>
              <a:cs typeface="Tahoma" panose="020B0604030504040204" pitchFamily="34" charset="0"/>
            </a:rPr>
            <a:t>                  REVIEW-1</a:t>
          </a:r>
          <a:endParaRPr lang="en-US" sz="1500" kern="1200" dirty="0">
            <a:latin typeface="Tahoma" panose="020B0604030504040204" pitchFamily="34" charset="0"/>
            <a:ea typeface="Tahoma" panose="020B0604030504040204" pitchFamily="34" charset="0"/>
            <a:cs typeface="Tahoma" panose="020B0604030504040204" pitchFamily="34" charset="0"/>
          </a:endParaRPr>
        </a:p>
        <a:p>
          <a:pPr marL="0" lvl="0" indent="0" algn="l" defTabSz="666750">
            <a:lnSpc>
              <a:spcPct val="90000"/>
            </a:lnSpc>
            <a:spcBef>
              <a:spcPct val="0"/>
            </a:spcBef>
            <a:spcAft>
              <a:spcPct val="35000"/>
            </a:spcAft>
            <a:buNone/>
          </a:pPr>
          <a:r>
            <a:rPr lang="en-US" altLang="en-US" sz="1500" kern="1200" dirty="0">
              <a:latin typeface="Tahoma" panose="020B0604030504040204" pitchFamily="34" charset="0"/>
              <a:ea typeface="Tahoma" panose="020B0604030504040204" pitchFamily="34" charset="0"/>
              <a:cs typeface="Tahoma" panose="020B0604030504040204" pitchFamily="34" charset="0"/>
            </a:rPr>
            <a:t>           Blue Print Submission </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1909790" y="3458794"/>
        <a:ext cx="3126286" cy="762038"/>
      </dsp:txXfrm>
    </dsp:sp>
    <dsp:sp modelId="{74DD07D9-086A-4268-AEC7-CC59B0882A52}">
      <dsp:nvSpPr>
        <dsp:cNvPr id="0" name=""/>
        <dsp:cNvSpPr/>
      </dsp:nvSpPr>
      <dsp:spPr>
        <a:xfrm>
          <a:off x="3472934" y="2476499"/>
          <a:ext cx="0" cy="941070"/>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64142D-4C07-4C97-9BC9-08965C012893}">
      <dsp:nvSpPr>
        <dsp:cNvPr id="0" name=""/>
        <dsp:cNvSpPr/>
      </dsp:nvSpPr>
      <dsp:spPr>
        <a:xfrm>
          <a:off x="3922156" y="2659761"/>
          <a:ext cx="2823686"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latin typeface="Tahoma" panose="020B0604030504040204" pitchFamily="34" charset="0"/>
              <a:ea typeface="Tahoma" panose="020B0604030504040204" pitchFamily="34" charset="0"/>
              <a:cs typeface="Tahoma" panose="020B0604030504040204" pitchFamily="34" charset="0"/>
            </a:rPr>
            <a:t>4</a:t>
          </a:r>
          <a:r>
            <a:rPr lang="en-US" sz="2000" b="0" kern="1200" baseline="30000" dirty="0">
              <a:latin typeface="Tahoma" panose="020B0604030504040204" pitchFamily="34" charset="0"/>
              <a:ea typeface="Tahoma" panose="020B0604030504040204" pitchFamily="34" charset="0"/>
              <a:cs typeface="Tahoma" panose="020B0604030504040204" pitchFamily="34" charset="0"/>
            </a:rPr>
            <a:t>th</a:t>
          </a:r>
          <a:r>
            <a:rPr lang="en-US" sz="2000" b="0" kern="1200" dirty="0">
              <a:latin typeface="Tahoma" panose="020B0604030504040204" pitchFamily="34" charset="0"/>
              <a:ea typeface="Tahoma" panose="020B0604030504040204" pitchFamily="34" charset="0"/>
              <a:cs typeface="Tahoma" panose="020B0604030504040204" pitchFamily="34" charset="0"/>
            </a:rPr>
            <a:t> Month</a:t>
          </a:r>
        </a:p>
      </dsp:txBody>
      <dsp:txXfrm>
        <a:off x="3922156" y="2659761"/>
        <a:ext cx="2823686" cy="559689"/>
      </dsp:txXfrm>
    </dsp:sp>
    <dsp:sp modelId="{64A8AA80-97FE-4E36-94C1-F7E0B5ADE12B}">
      <dsp:nvSpPr>
        <dsp:cNvPr id="0" name=""/>
        <dsp:cNvSpPr/>
      </dsp:nvSpPr>
      <dsp:spPr>
        <a:xfrm>
          <a:off x="3435786" y="2439352"/>
          <a:ext cx="74295" cy="74295"/>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914EC5E-8C6B-4E85-9079-C937166C602B}">
      <dsp:nvSpPr>
        <dsp:cNvPr id="0" name=""/>
        <dsp:cNvSpPr/>
      </dsp:nvSpPr>
      <dsp:spPr>
        <a:xfrm>
          <a:off x="3729632" y="619229"/>
          <a:ext cx="3208734" cy="844486"/>
        </a:xfrm>
        <a:prstGeom prst="round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altLang="en-US" sz="1500" kern="1200" dirty="0">
              <a:latin typeface="Tahoma" panose="020B0604030504040204" pitchFamily="34" charset="0"/>
              <a:ea typeface="Tahoma" panose="020B0604030504040204" pitchFamily="34" charset="0"/>
              <a:cs typeface="Tahoma" panose="020B0604030504040204" pitchFamily="34" charset="0"/>
            </a:rPr>
            <a:t>                REVIEW-2</a:t>
          </a:r>
        </a:p>
        <a:p>
          <a:pPr marL="0" lvl="0" indent="0" algn="l" defTabSz="666750">
            <a:lnSpc>
              <a:spcPct val="90000"/>
            </a:lnSpc>
            <a:spcBef>
              <a:spcPct val="0"/>
            </a:spcBef>
            <a:spcAft>
              <a:spcPct val="35000"/>
            </a:spcAft>
            <a:buNone/>
          </a:pPr>
          <a:r>
            <a:rPr lang="en-US" sz="1500" kern="1200" dirty="0">
              <a:latin typeface="Tahoma" panose="020B0604030504040204" pitchFamily="34" charset="0"/>
              <a:ea typeface="Tahoma" panose="020B0604030504040204" pitchFamily="34" charset="0"/>
              <a:cs typeface="Tahoma" panose="020B0604030504040204" pitchFamily="34" charset="0"/>
            </a:rPr>
            <a:t>       50% Project Completion</a:t>
          </a:r>
        </a:p>
      </dsp:txBody>
      <dsp:txXfrm>
        <a:off x="3770856" y="660453"/>
        <a:ext cx="3126286" cy="762038"/>
      </dsp:txXfrm>
    </dsp:sp>
    <dsp:sp modelId="{93228E8D-1806-4719-983B-ED76A566A033}">
      <dsp:nvSpPr>
        <dsp:cNvPr id="0" name=""/>
        <dsp:cNvSpPr/>
      </dsp:nvSpPr>
      <dsp:spPr>
        <a:xfrm>
          <a:off x="5334000" y="1535430"/>
          <a:ext cx="0" cy="941070"/>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039D91E-294E-443D-BDE1-27E40078FEF9}">
      <dsp:nvSpPr>
        <dsp:cNvPr id="0" name=""/>
        <dsp:cNvSpPr/>
      </dsp:nvSpPr>
      <dsp:spPr>
        <a:xfrm>
          <a:off x="5783222" y="1733549"/>
          <a:ext cx="2823686"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b="0" kern="1200">
              <a:latin typeface="Tahoma" panose="020B0604030504040204" pitchFamily="34" charset="0"/>
              <a:ea typeface="Tahoma" panose="020B0604030504040204" pitchFamily="34" charset="0"/>
              <a:cs typeface="Tahoma" panose="020B0604030504040204" pitchFamily="34" charset="0"/>
            </a:rPr>
            <a:t>5</a:t>
          </a:r>
          <a:r>
            <a:rPr lang="en-US" sz="2000" b="0" kern="1200" baseline="30000">
              <a:latin typeface="Tahoma" panose="020B0604030504040204" pitchFamily="34" charset="0"/>
              <a:ea typeface="Tahoma" panose="020B0604030504040204" pitchFamily="34" charset="0"/>
              <a:cs typeface="Tahoma" panose="020B0604030504040204" pitchFamily="34" charset="0"/>
            </a:rPr>
            <a:t>th</a:t>
          </a:r>
          <a:r>
            <a:rPr lang="en-US" sz="2000" b="0" kern="1200">
              <a:latin typeface="Tahoma" panose="020B0604030504040204" pitchFamily="34" charset="0"/>
              <a:ea typeface="Tahoma" panose="020B0604030504040204" pitchFamily="34" charset="0"/>
              <a:cs typeface="Tahoma" panose="020B0604030504040204" pitchFamily="34" charset="0"/>
            </a:rPr>
            <a:t> Month </a:t>
          </a:r>
          <a:endParaRPr lang="en-US" sz="2000" b="0" kern="1200" dirty="0">
            <a:latin typeface="Tahoma" panose="020B0604030504040204" pitchFamily="34" charset="0"/>
            <a:ea typeface="Tahoma" panose="020B0604030504040204" pitchFamily="34" charset="0"/>
            <a:cs typeface="Tahoma" panose="020B0604030504040204" pitchFamily="34" charset="0"/>
          </a:endParaRPr>
        </a:p>
      </dsp:txBody>
      <dsp:txXfrm>
        <a:off x="5783222" y="1733549"/>
        <a:ext cx="2823686" cy="559689"/>
      </dsp:txXfrm>
    </dsp:sp>
    <dsp:sp modelId="{5233E8C4-4B59-4A37-AB4C-F36F06D30F57}">
      <dsp:nvSpPr>
        <dsp:cNvPr id="0" name=""/>
        <dsp:cNvSpPr/>
      </dsp:nvSpPr>
      <dsp:spPr>
        <a:xfrm>
          <a:off x="5296852" y="2439352"/>
          <a:ext cx="74295" cy="74295"/>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25D28DB-B991-4A3D-BFE7-056082C95B36}">
      <dsp:nvSpPr>
        <dsp:cNvPr id="0" name=""/>
        <dsp:cNvSpPr/>
      </dsp:nvSpPr>
      <dsp:spPr>
        <a:xfrm>
          <a:off x="5555145" y="3363362"/>
          <a:ext cx="3208734" cy="844486"/>
        </a:xfrm>
        <a:prstGeom prst="round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altLang="en-US" sz="1500" kern="1200" dirty="0">
              <a:latin typeface="Tahoma" panose="020B0604030504040204" pitchFamily="34" charset="0"/>
              <a:ea typeface="Tahoma" panose="020B0604030504040204" pitchFamily="34" charset="0"/>
              <a:cs typeface="Tahoma" panose="020B0604030504040204" pitchFamily="34" charset="0"/>
            </a:rPr>
            <a:t>              REVIEW-3</a:t>
          </a:r>
        </a:p>
        <a:p>
          <a:pPr marL="0" lvl="0" indent="0" algn="l" defTabSz="666750">
            <a:lnSpc>
              <a:spcPct val="90000"/>
            </a:lnSpc>
            <a:spcBef>
              <a:spcPct val="0"/>
            </a:spcBef>
            <a:spcAft>
              <a:spcPct val="35000"/>
            </a:spcAft>
            <a:buNone/>
          </a:pPr>
          <a:r>
            <a:rPr lang="en-US" altLang="en-US" sz="1500" kern="1200" dirty="0">
              <a:latin typeface="Tahoma" panose="020B0604030504040204" pitchFamily="34" charset="0"/>
              <a:ea typeface="Tahoma" panose="020B0604030504040204" pitchFamily="34" charset="0"/>
              <a:cs typeface="Tahoma" panose="020B0604030504040204" pitchFamily="34" charset="0"/>
            </a:rPr>
            <a:t>         Project Submission </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5596369" y="3404586"/>
        <a:ext cx="3126286" cy="762038"/>
      </dsp:txXfrm>
    </dsp:sp>
    <dsp:sp modelId="{7DBE9B3F-ABA6-4B3B-8353-28CB079B4151}">
      <dsp:nvSpPr>
        <dsp:cNvPr id="0" name=""/>
        <dsp:cNvSpPr/>
      </dsp:nvSpPr>
      <dsp:spPr>
        <a:xfrm>
          <a:off x="7195065" y="2476499"/>
          <a:ext cx="0" cy="941070"/>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D2E7CD0-128B-4841-AA4E-D4EA63202D8D}">
      <dsp:nvSpPr>
        <dsp:cNvPr id="0" name=""/>
        <dsp:cNvSpPr/>
      </dsp:nvSpPr>
      <dsp:spPr>
        <a:xfrm>
          <a:off x="7644288" y="2659761"/>
          <a:ext cx="2823686" cy="559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b="0" kern="1200" dirty="0">
              <a:latin typeface="Tahoma" panose="020B0604030504040204" pitchFamily="34" charset="0"/>
              <a:ea typeface="Tahoma" panose="020B0604030504040204" pitchFamily="34" charset="0"/>
              <a:cs typeface="Tahoma" panose="020B0604030504040204" pitchFamily="34" charset="0"/>
            </a:rPr>
            <a:t>6</a:t>
          </a:r>
          <a:r>
            <a:rPr lang="en-US" sz="2000" b="0" kern="1200" baseline="30000" dirty="0">
              <a:latin typeface="Tahoma" panose="020B0604030504040204" pitchFamily="34" charset="0"/>
              <a:ea typeface="Tahoma" panose="020B0604030504040204" pitchFamily="34" charset="0"/>
              <a:cs typeface="Tahoma" panose="020B0604030504040204" pitchFamily="34" charset="0"/>
            </a:rPr>
            <a:t>th</a:t>
          </a:r>
          <a:r>
            <a:rPr lang="en-US" sz="2000" b="0" kern="1200" dirty="0">
              <a:latin typeface="Tahoma" panose="020B0604030504040204" pitchFamily="34" charset="0"/>
              <a:ea typeface="Tahoma" panose="020B0604030504040204" pitchFamily="34" charset="0"/>
              <a:cs typeface="Tahoma" panose="020B0604030504040204" pitchFamily="34" charset="0"/>
            </a:rPr>
            <a:t> Month</a:t>
          </a:r>
        </a:p>
      </dsp:txBody>
      <dsp:txXfrm>
        <a:off x="7644288" y="2659761"/>
        <a:ext cx="2823686" cy="559689"/>
      </dsp:txXfrm>
    </dsp:sp>
    <dsp:sp modelId="{29454C5D-6337-407C-B884-4F4E528D857E}">
      <dsp:nvSpPr>
        <dsp:cNvPr id="0" name=""/>
        <dsp:cNvSpPr/>
      </dsp:nvSpPr>
      <dsp:spPr>
        <a:xfrm>
          <a:off x="7157918" y="2439352"/>
          <a:ext cx="74295" cy="74295"/>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9884AEA-19BD-4EB4-BDC4-91FB658046A5}">
      <dsp:nvSpPr>
        <dsp:cNvPr id="0" name=""/>
        <dsp:cNvSpPr/>
      </dsp:nvSpPr>
      <dsp:spPr>
        <a:xfrm>
          <a:off x="7459265" y="688063"/>
          <a:ext cx="3208734" cy="844486"/>
        </a:xfrm>
        <a:prstGeom prst="roundRect">
          <a:avLst/>
        </a:prstGeom>
        <a:solidFill>
          <a:schemeClr val="accent1">
            <a:alpha val="90000"/>
            <a:tint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US" sz="1500" kern="1200" dirty="0">
              <a:latin typeface="Tahoma" panose="020B0604030504040204" pitchFamily="34" charset="0"/>
              <a:ea typeface="Tahoma" panose="020B0604030504040204" pitchFamily="34" charset="0"/>
              <a:cs typeface="Tahoma" panose="020B0604030504040204" pitchFamily="34" charset="0"/>
            </a:rPr>
            <a:t>              REVIEW-4</a:t>
          </a:r>
        </a:p>
        <a:p>
          <a:pPr marL="0" lvl="0" indent="0" algn="l" defTabSz="666750">
            <a:lnSpc>
              <a:spcPct val="90000"/>
            </a:lnSpc>
            <a:spcBef>
              <a:spcPct val="0"/>
            </a:spcBef>
            <a:spcAft>
              <a:spcPct val="35000"/>
            </a:spcAft>
            <a:buNone/>
          </a:pPr>
          <a:r>
            <a:rPr lang="en-US" sz="1500" kern="1200" dirty="0">
              <a:latin typeface="Tahoma" panose="020B0604030504040204" pitchFamily="34" charset="0"/>
              <a:ea typeface="Tahoma" panose="020B0604030504040204" pitchFamily="34" charset="0"/>
              <a:cs typeface="Tahoma" panose="020B0604030504040204" pitchFamily="34" charset="0"/>
            </a:rPr>
            <a:t>         Document Submission </a:t>
          </a:r>
        </a:p>
      </dsp:txBody>
      <dsp:txXfrm>
        <a:off x="7500489" y="729287"/>
        <a:ext cx="3126286" cy="762038"/>
      </dsp:txXfrm>
    </dsp:sp>
    <dsp:sp modelId="{51803514-C4EA-455F-B1B6-117158F5BBE2}">
      <dsp:nvSpPr>
        <dsp:cNvPr id="0" name=""/>
        <dsp:cNvSpPr/>
      </dsp:nvSpPr>
      <dsp:spPr>
        <a:xfrm>
          <a:off x="9056131" y="1535430"/>
          <a:ext cx="0" cy="941070"/>
        </a:xfrm>
        <a:prstGeom prst="line">
          <a:avLst/>
        </a:pr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21D7A0F-D07C-4199-9415-88D9D4F8C581}">
      <dsp:nvSpPr>
        <dsp:cNvPr id="0" name=""/>
        <dsp:cNvSpPr/>
      </dsp:nvSpPr>
      <dsp:spPr>
        <a:xfrm>
          <a:off x="9018984" y="2439352"/>
          <a:ext cx="74295" cy="74295"/>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w="9525" cap="flat" cmpd="sng" algn="ctr">
          <a:solidFill>
            <a:schemeClr val="accent1">
              <a:shade val="8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1">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shape>
        </dgm:if>
        <dgm:else name="ArrowShapeRTL">
          <dgm:shape xmlns:r="http://schemas.openxmlformats.org/officeDocument/2006/relationships" type="line" r:blip="" zOrderOff="-1">
            <dgm:adj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7F949-8FF7-4416-805C-F237F16DEC71}"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367AE-48FA-4820-A2F1-EB26D4EEFCA4}" type="slidenum">
              <a:rPr lang="en-IN" smtClean="0"/>
              <a:t>‹#›</a:t>
            </a:fld>
            <a:endParaRPr lang="en-IN"/>
          </a:p>
        </p:txBody>
      </p:sp>
    </p:spTree>
    <p:extLst>
      <p:ext uri="{BB962C8B-B14F-4D97-AF65-F5344CB8AC3E}">
        <p14:creationId xmlns:p14="http://schemas.microsoft.com/office/powerpoint/2010/main" val="185466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ounikaMarriboyina/ElectricVehic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8375" y="1006349"/>
            <a:ext cx="10363200" cy="1470025"/>
          </a:xfrm>
        </p:spPr>
        <p:txBody>
          <a:bodyPr/>
          <a:lstStyle/>
          <a:p>
            <a:pPr algn="just"/>
            <a:r>
              <a:rPr lang="en-GB" dirty="0">
                <a:latin typeface="Times New Roman" panose="02020603050405020304" pitchFamily="18" charset="0"/>
                <a:cs typeface="Times New Roman" panose="02020603050405020304" pitchFamily="18" charset="0"/>
              </a:rPr>
              <a:t>PROJECT TITLE</a:t>
            </a:r>
            <a:r>
              <a:rPr lang="en-GB" dirty="0">
                <a:solidFill>
                  <a:schemeClr val="accent1">
                    <a:lumMod val="50000"/>
                  </a:schemeClr>
                </a:solidFill>
                <a:latin typeface="Times New Roman" panose="02020603050405020304" pitchFamily="18" charset="0"/>
                <a:cs typeface="Times New Roman" panose="02020603050405020304" pitchFamily="18" charset="0"/>
              </a:rPr>
              <a:t>: INTELLIGENT RANGE ESTIMATION WITH SMART EV CHARGING APP AND UNIVERSAL CHARGING  ADAPTER  </a:t>
            </a:r>
            <a:r>
              <a:rPr lang="en-GB" dirty="0">
                <a:solidFill>
                  <a:schemeClr val="accent1">
                    <a:lumMod val="50000"/>
                  </a:schemeClr>
                </a:solidFill>
                <a:latin typeface="Times New Roman" panose="02020603050405020304" pitchFamily="18" charset="0"/>
                <a:ea typeface="Cambria" panose="02040503050406030204" pitchFamily="18" charset="0"/>
                <a:cs typeface="Times New Roman" panose="02020603050405020304" pitchFamily="18" charset="0"/>
              </a:rPr>
              <a:t>(</a:t>
            </a:r>
            <a:r>
              <a:rPr lang="en-GB"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PSCS200)</a:t>
            </a:r>
            <a:endParaRPr lang="en-GB"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lstStyle/>
          <a:p>
            <a:pPr algn="l"/>
            <a:r>
              <a:rPr lang="en-GB" dirty="0">
                <a:latin typeface="Times New Roman" panose="02020603050405020304" pitchFamily="18" charset="0"/>
                <a:cs typeface="Times New Roman" panose="02020603050405020304" pitchFamily="18" charset="0"/>
              </a:rPr>
              <a:t>Batch Number:</a:t>
            </a:r>
            <a:r>
              <a:rPr lang="en-GB" dirty="0">
                <a:latin typeface="Times New Roman" panose="02020603050405020304" pitchFamily="18" charset="0"/>
                <a:ea typeface="Cambria" panose="02040503050406030204" pitchFamily="18" charset="0"/>
                <a:cs typeface="Times New Roman" panose="02020603050405020304" pitchFamily="18" charset="0"/>
              </a:rPr>
              <a:t>51</a:t>
            </a:r>
          </a:p>
          <a:p>
            <a:pPr algn="l"/>
            <a:endParaRPr lang="en-GB" dirty="0">
              <a:latin typeface="Times New Roman" panose="02020603050405020304" pitchFamily="18" charset="0"/>
              <a:cs typeface="Times New Roman" panose="02020603050405020304" pitchFamily="18" charset="0"/>
            </a:endParaRP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130249003"/>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latin typeface="Times New Roman" panose="02020603050405020304" pitchFamily="18" charset="0"/>
                          <a:cs typeface="Times New Roman" panose="02020603050405020304" pitchFamily="18" charset="0"/>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latin typeface="Times New Roman" panose="02020603050405020304" pitchFamily="18" charset="0"/>
                          <a:cs typeface="Times New Roman" panose="02020603050405020304" pitchFamily="18" charset="0"/>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marL="0" marR="0" lvl="0" indent="0" algn="ctr" rtl="0">
                        <a:spcBef>
                          <a:spcPts val="0"/>
                        </a:spcBef>
                        <a:spcAft>
                          <a:spcPts val="0"/>
                        </a:spcAft>
                        <a:buFont typeface="+mj-lt"/>
                        <a:buNone/>
                      </a:pPr>
                      <a:r>
                        <a:rPr lang="en-US" sz="1800" u="none" strike="noStrike" cap="none" dirty="0">
                          <a:latin typeface="Times New Roman" panose="02020603050405020304" pitchFamily="18" charset="0"/>
                          <a:cs typeface="Times New Roman" panose="02020603050405020304" pitchFamily="18" charset="0"/>
                        </a:rPr>
                        <a:t>20211CSE0262           </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latin typeface="Times New Roman" panose="02020603050405020304" pitchFamily="18" charset="0"/>
                          <a:cs typeface="Times New Roman" panose="02020603050405020304" pitchFamily="18" charset="0"/>
                        </a:rPr>
                        <a:t>Marriboyina</a:t>
                      </a:r>
                      <a:r>
                        <a:rPr lang="en-US" sz="1800" u="none" strike="noStrike" cap="none" dirty="0">
                          <a:latin typeface="Times New Roman" panose="02020603050405020304" pitchFamily="18" charset="0"/>
                          <a:cs typeface="Times New Roman" panose="02020603050405020304" pitchFamily="18" charset="0"/>
                        </a:rPr>
                        <a:t> Mounika</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20211CSE0305</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Challa </a:t>
                      </a:r>
                      <a:r>
                        <a:rPr lang="en-US" sz="1800" u="none" strike="noStrike" cap="none" dirty="0" err="1">
                          <a:latin typeface="Times New Roman" panose="02020603050405020304" pitchFamily="18" charset="0"/>
                          <a:cs typeface="Times New Roman" panose="02020603050405020304" pitchFamily="18" charset="0"/>
                        </a:rPr>
                        <a:t>Omnath</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20211CSE0274</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Chaitra K</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20211CSE0519</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latin typeface="Times New Roman" panose="02020603050405020304" pitchFamily="18" charset="0"/>
                          <a:cs typeface="Times New Roman" panose="02020603050405020304" pitchFamily="18" charset="0"/>
                        </a:rPr>
                        <a:t>Neha H D</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Under the Supervision of,</a:t>
            </a:r>
          </a:p>
          <a:p>
            <a:endParaRPr lang="en-GB" dirty="0">
              <a:latin typeface="Times New Roman" panose="020206030504050203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1700"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Ms.Megha</a:t>
            </a:r>
            <a:r>
              <a:rPr lang="en-US" sz="1700"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D. </a:t>
            </a:r>
            <a:r>
              <a:rPr lang="en-US" sz="1700"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Bengalur</a:t>
            </a:r>
            <a:endParaRPr lang="en-US" sz="12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a:t>
            </a:r>
            <a:r>
              <a:rPr lang="en-US" sz="1700"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Computer Science Engineering</a:t>
            </a:r>
            <a:endParaRPr lang="en-US" sz="12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US" sz="1200" dirty="0">
              <a:latin typeface="Times New Roman" panose="02020603050405020304" pitchFamily="18" charset="0"/>
              <a:ea typeface="Cambria" panose="02040503050406030204" pitchFamily="18" charset="0"/>
              <a:cs typeface="Times New Roman" panose="02020603050405020304" pitchFamily="18" charset="0"/>
            </a:endParaRPr>
          </a:p>
          <a:p>
            <a:pPr algn="l"/>
            <a:endParaRPr lang="en-GB" sz="1700" dirty="0">
              <a:latin typeface="Times New Roman" panose="02020603050405020304" pitchFamily="18" charset="0"/>
              <a:cs typeface="Times New Roman" panose="02020603050405020304" pitchFamily="18" charset="0"/>
            </a:endParaRP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PIP2001 CAPSTONE PROJECT</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A9FF8BC0-02D6-4679-1D45-B559A48EE760}"/>
              </a:ext>
            </a:extLst>
          </p:cNvPr>
          <p:cNvSpPr>
            <a:spLocks noGrp="1"/>
          </p:cNvSpPr>
          <p:nvPr>
            <p:ph idx="1"/>
          </p:nvPr>
        </p:nvSpPr>
        <p:spPr>
          <a:xfrm>
            <a:off x="762000" y="663388"/>
            <a:ext cx="10668000" cy="4948518"/>
          </a:xfrm>
        </p:spPr>
        <p:txBody>
          <a:bodyPr>
            <a:normAutofit/>
          </a:bodyPr>
          <a:lstStyle/>
          <a:p>
            <a:pPr marL="0" indent="0">
              <a:buNone/>
            </a:pPr>
            <a:endParaRPr lang="en-US" dirty="0"/>
          </a:p>
          <a:p>
            <a:pPr marL="0" indent="0">
              <a:buNone/>
            </a:pPr>
            <a:endParaRPr lang="en-US" dirty="0"/>
          </a:p>
          <a:p>
            <a:pPr marL="0" indent="0" algn="just">
              <a:buNone/>
            </a:pPr>
            <a:r>
              <a:rPr lang="en-US" sz="2600" dirty="0">
                <a:latin typeface="Times New Roman" panose="02020603050405020304" pitchFamily="18" charset="0"/>
                <a:cs typeface="Times New Roman" panose="02020603050405020304" pitchFamily="18" charset="0"/>
              </a:rPr>
              <a:t>1. User-Friendly Interface : Create an intuitive app design for easy navigation of range estimates and charging options.</a:t>
            </a:r>
          </a:p>
          <a:p>
            <a:pPr marL="0" indent="0" algn="just">
              <a:buNone/>
            </a:pPr>
            <a:r>
              <a:rPr lang="en-US" sz="2600" dirty="0">
                <a:latin typeface="Times New Roman" panose="02020603050405020304" pitchFamily="18" charset="0"/>
                <a:cs typeface="Times New Roman" panose="02020603050405020304" pitchFamily="18" charset="0"/>
              </a:rPr>
              <a:t>2. Real-Time Data Integration : Implement APIs to gather real-time data from vehicle sensors and charging infrastructure.</a:t>
            </a:r>
          </a:p>
          <a:p>
            <a:pPr marL="0" indent="0" algn="just">
              <a:buNone/>
            </a:pPr>
            <a:r>
              <a:rPr lang="en-US" sz="2600" dirty="0">
                <a:latin typeface="Times New Roman" panose="02020603050405020304" pitchFamily="18" charset="0"/>
                <a:cs typeface="Times New Roman" panose="02020603050405020304" pitchFamily="18" charset="0"/>
              </a:rPr>
              <a:t>3. Machine Learning for Predictions : Use machine learning to analyze driving behavior for improved range accuracy.</a:t>
            </a:r>
          </a:p>
          <a:p>
            <a:pPr marL="0" indent="0" algn="just">
              <a:buNone/>
            </a:pPr>
            <a:r>
              <a:rPr lang="en-US" sz="2600" dirty="0">
                <a:latin typeface="Times New Roman" panose="02020603050405020304" pitchFamily="18" charset="0"/>
                <a:cs typeface="Times New Roman" panose="02020603050405020304" pitchFamily="18" charset="0"/>
              </a:rPr>
              <a:t>4. Adapter Compatibility Guidance : Provide features to identify the correct charging adapter for various EV models.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Methodology</a:t>
            </a:r>
          </a:p>
        </p:txBody>
      </p:sp>
      <p:sp>
        <p:nvSpPr>
          <p:cNvPr id="4" name="Rectangle 1">
            <a:extLst>
              <a:ext uri="{FF2B5EF4-FFF2-40B4-BE49-F238E27FC236}">
                <a16:creationId xmlns:a16="http://schemas.microsoft.com/office/drawing/2014/main" id="{EAE74F3B-EA6D-3C24-7E55-563EF77534F9}"/>
              </a:ext>
            </a:extLst>
          </p:cNvPr>
          <p:cNvSpPr>
            <a:spLocks noGrp="1" noChangeArrowheads="1"/>
          </p:cNvSpPr>
          <p:nvPr>
            <p:ph idx="1"/>
          </p:nvPr>
        </p:nvSpPr>
        <p:spPr bwMode="auto">
          <a:xfrm>
            <a:off x="711200" y="590344"/>
            <a:ext cx="1035124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Gather Requirements : Gather information to identify needs for range estimation and charging.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Design System : Outline app architecture and adapter specifications.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Integrate Data : Implement algorithms for real-time range estimation.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Develop App : Build the smart charging app with optimization features.</a:t>
            </a:r>
          </a:p>
          <a:p>
            <a:pPr marL="0" marR="0" lvl="0" indent="0" algn="just" defTabSz="914400" rtl="0" eaLnBrk="0" fontAlgn="base" latinLnBrk="0" hangingPunct="0">
              <a:lnSpc>
                <a:spcPct val="100000"/>
              </a:lnSpc>
              <a:spcBef>
                <a:spcPct val="0"/>
              </a:spcBef>
              <a:spcAft>
                <a:spcPct val="0"/>
              </a:spcAft>
              <a:buClrTx/>
              <a:buSzTx/>
              <a:buNone/>
              <a:tabLst/>
            </a:pPr>
            <a:r>
              <a:rPr lang="en-US" altLang="en-US" sz="2600" dirty="0">
                <a:latin typeface="Times New Roman" panose="02020603050405020304" pitchFamily="18" charset="0"/>
                <a:cs typeface="Times New Roman" panose="02020603050405020304" pitchFamily="18" charset="0"/>
              </a:rPr>
              <a:t>5</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 : Validate usability and compatibility through user testing.</a:t>
            </a:r>
          </a:p>
          <a:p>
            <a:pPr marL="0" marR="0" lvl="0" indent="0" algn="just" defTabSz="914400" rtl="0" eaLnBrk="0" fontAlgn="base" latinLnBrk="0" hangingPunct="0">
              <a:lnSpc>
                <a:spcPct val="100000"/>
              </a:lnSpc>
              <a:spcBef>
                <a:spcPct val="0"/>
              </a:spcBef>
              <a:spcAft>
                <a:spcPct val="0"/>
              </a:spcAft>
              <a:buClrTx/>
              <a:buSzTx/>
              <a:buNone/>
              <a:tabLst/>
            </a:pPr>
            <a:r>
              <a:rPr lang="en-US" altLang="en-US" sz="2600" dirty="0">
                <a:latin typeface="Times New Roman" panose="02020603050405020304" pitchFamily="18" charset="0"/>
                <a:cs typeface="Times New Roman" panose="02020603050405020304" pitchFamily="18" charset="0"/>
              </a:rPr>
              <a:t>6</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 : Launch the app</a:t>
            </a:r>
          </a:p>
          <a:p>
            <a:pPr marL="0" marR="0" lvl="0" indent="0" algn="just" defTabSz="914400" rtl="0" eaLnBrk="0" fontAlgn="base" latinLnBrk="0" hangingPunct="0">
              <a:lnSpc>
                <a:spcPct val="100000"/>
              </a:lnSpc>
              <a:spcBef>
                <a:spcPct val="0"/>
              </a:spcBef>
              <a:spcAft>
                <a:spcPct val="0"/>
              </a:spcAft>
              <a:buClrTx/>
              <a:buSzTx/>
              <a:buNone/>
              <a:tabLst/>
            </a:pPr>
            <a:r>
              <a:rPr lang="en-US" altLang="en-US" sz="2600" dirty="0">
                <a:latin typeface="Times New Roman" panose="02020603050405020304" pitchFamily="18" charset="0"/>
                <a:cs typeface="Times New Roman" panose="02020603050405020304" pitchFamily="18" charset="0"/>
              </a:rPr>
              <a:t>7</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 : Continuously track performance and update based on feedback.</a:t>
            </a:r>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75AF0-55A7-D4A6-C083-073ACC18B2C7}"/>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Architecture</a:t>
            </a:r>
          </a:p>
        </p:txBody>
      </p:sp>
      <p:pic>
        <p:nvPicPr>
          <p:cNvPr id="4" name="Content Placeholder 3">
            <a:extLst>
              <a:ext uri="{FF2B5EF4-FFF2-40B4-BE49-F238E27FC236}">
                <a16:creationId xmlns:a16="http://schemas.microsoft.com/office/drawing/2014/main" id="{D0DEC8D2-DA44-4480-466B-9F5BDAA8578D}"/>
              </a:ext>
            </a:extLst>
          </p:cNvPr>
          <p:cNvPicPr>
            <a:picLocks noGrp="1" noChangeAspect="1"/>
          </p:cNvPicPr>
          <p:nvPr>
            <p:ph idx="1"/>
          </p:nvPr>
        </p:nvPicPr>
        <p:blipFill>
          <a:blip r:embed="rId2"/>
          <a:stretch>
            <a:fillRect/>
          </a:stretch>
        </p:blipFill>
        <p:spPr>
          <a:xfrm>
            <a:off x="1577788" y="1249420"/>
            <a:ext cx="8113059" cy="4694179"/>
          </a:xfrm>
          <a:prstGeom prst="rect">
            <a:avLst/>
          </a:prstGeom>
        </p:spPr>
      </p:pic>
    </p:spTree>
    <p:extLst>
      <p:ext uri="{BB962C8B-B14F-4D97-AF65-F5344CB8AC3E}">
        <p14:creationId xmlns:p14="http://schemas.microsoft.com/office/powerpoint/2010/main" val="28928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38C56-A376-28F1-79C3-BBA42CFBC4EE}"/>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Project Timeline</a:t>
            </a:r>
          </a:p>
        </p:txBody>
      </p:sp>
      <p:graphicFrame>
        <p:nvGraphicFramePr>
          <p:cNvPr id="6" name="Content Placeholder 3" descr="Timeline">
            <a:extLst>
              <a:ext uri="{FF2B5EF4-FFF2-40B4-BE49-F238E27FC236}">
                <a16:creationId xmlns:a16="http://schemas.microsoft.com/office/drawing/2014/main" id="{929829FD-5BAB-7A5A-0E49-3974B01BF563}"/>
              </a:ext>
            </a:extLst>
          </p:cNvPr>
          <p:cNvGraphicFramePr>
            <a:graphicFrameLocks noGrp="1"/>
          </p:cNvGraphicFramePr>
          <p:nvPr>
            <p:ph idx="1"/>
            <p:extLst>
              <p:ext uri="{D42A27DB-BD31-4B8C-83A1-F6EECF244321}">
                <p14:modId xmlns:p14="http://schemas.microsoft.com/office/powerpoint/2010/main" val="429100214"/>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0559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3CAE-62CD-D98E-C4AF-65BE9D9ED809}"/>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Hardware/software components</a:t>
            </a:r>
          </a:p>
        </p:txBody>
      </p:sp>
      <p:sp>
        <p:nvSpPr>
          <p:cNvPr id="3" name="Content Placeholder 2">
            <a:extLst>
              <a:ext uri="{FF2B5EF4-FFF2-40B4-BE49-F238E27FC236}">
                <a16:creationId xmlns:a16="http://schemas.microsoft.com/office/drawing/2014/main" id="{4E67B333-D1C3-F69B-EC46-E166C9DF9637}"/>
              </a:ext>
            </a:extLst>
          </p:cNvPr>
          <p:cNvSpPr>
            <a:spLocks noGrp="1"/>
          </p:cNvSpPr>
          <p:nvPr>
            <p:ph idx="1"/>
          </p:nvPr>
        </p:nvSpPr>
        <p:spPr/>
        <p:txBody>
          <a:bodyPr/>
          <a:lstStyle/>
          <a:p>
            <a:pPr marL="0" indent="0" algn="just">
              <a:lnSpc>
                <a:spcPct val="150000"/>
              </a:lnSpc>
              <a:buNone/>
            </a:pPr>
            <a:r>
              <a:rPr lang="en-US" sz="28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800" dirty="0">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JDK			-   Java(</a:t>
            </a:r>
            <a:r>
              <a:rPr lang="en-IN" sz="2600" dirty="0" err="1">
                <a:effectLst/>
                <a:latin typeface="Times New Roman" panose="02020603050405020304" pitchFamily="18" charset="0"/>
                <a:ea typeface="Calibri" panose="020F0502020204030204" pitchFamily="34" charset="0"/>
                <a:cs typeface="Times New Roman" panose="02020603050405020304" pitchFamily="18" charset="0"/>
              </a:rPr>
              <a:t>kotlin</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SDK			-   Android </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IDE				- Android studio</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Database			- </a:t>
            </a:r>
            <a:r>
              <a:rPr lang="en-IN" sz="2600" dirty="0">
                <a:latin typeface="Times New Roman" panose="02020603050405020304" pitchFamily="18" charset="0"/>
                <a:ea typeface="Calibri" panose="020F0502020204030204" pitchFamily="34" charset="0"/>
                <a:cs typeface="Times New Roman" panose="02020603050405020304" pitchFamily="18" charset="0"/>
              </a:rPr>
              <a:t>My</a:t>
            </a: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dirty="0">
                <a:latin typeface="Times New Roman" panose="02020603050405020304" pitchFamily="18" charset="0"/>
                <a:ea typeface="Calibri" panose="020F0502020204030204" pitchFamily="34" charset="0"/>
                <a:cs typeface="Times New Roman" panose="02020603050405020304" pitchFamily="18" charset="0"/>
              </a:rPr>
              <a:t>SQL with PHP</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lgn="just">
              <a:lnSpc>
                <a:spcPct val="150000"/>
              </a:lnSpc>
              <a:buNone/>
            </a:pPr>
            <a:r>
              <a:rPr lang="en-US" sz="2600" dirty="0">
                <a:latin typeface="Times New Roman" panose="02020603050405020304" pitchFamily="18" charset="0"/>
                <a:cs typeface="Times New Roman" panose="02020603050405020304" pitchFamily="18" charset="0"/>
              </a:rPr>
              <a:t>      </a:t>
            </a:r>
            <a:endParaRPr lang="en-US" sz="26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951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A51A1-A0B3-E01E-D246-549591F153D4}"/>
              </a:ext>
            </a:extLst>
          </p:cNvPr>
          <p:cNvSpPr>
            <a:spLocks noGrp="1"/>
          </p:cNvSpPr>
          <p:nvPr>
            <p:ph idx="1"/>
          </p:nvPr>
        </p:nvSpPr>
        <p:spPr>
          <a:xfrm>
            <a:off x="812800" y="1353671"/>
            <a:ext cx="10668000" cy="4742327"/>
          </a:xfrm>
        </p:spPr>
        <p:txBody>
          <a:bodyPr/>
          <a:lstStyle/>
          <a:p>
            <a:pPr marL="118745" indent="0" algn="just">
              <a:lnSpc>
                <a:spcPct val="150000"/>
              </a:lnSpc>
              <a:buNone/>
            </a:pPr>
            <a:r>
              <a:rPr lang="en-US" sz="2800" b="1" dirty="0">
                <a:solidFill>
                  <a:schemeClr val="accent3">
                    <a:lumMod val="50000"/>
                  </a:schemeClr>
                </a:solidFill>
                <a:latin typeface="Times New Roman" panose="02020603050405020304" pitchFamily="18" charset="0"/>
                <a:cs typeface="Times New Roman" panose="02020603050405020304" pitchFamily="18" charset="0"/>
              </a:rPr>
              <a:t>HARDWARE REQUIREMENTS</a:t>
            </a:r>
          </a:p>
          <a:p>
            <a:pPr marL="342900" lvl="0" indent="-342900" algn="just">
              <a:lnSpc>
                <a:spcPct val="115000"/>
              </a:lnSpc>
              <a:spcAft>
                <a:spcPts val="1000"/>
              </a:spcAft>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RAM                              -    8 GB </a:t>
            </a:r>
            <a:endParaRPr lang="en-IN" sz="2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600" dirty="0">
                <a:effectLst/>
                <a:latin typeface="Times New Roman" panose="02020603050405020304" pitchFamily="18" charset="0"/>
                <a:ea typeface="Calibri" panose="020F0502020204030204" pitchFamily="34" charset="0"/>
                <a:cs typeface="Times New Roman" panose="02020603050405020304" pitchFamily="18" charset="0"/>
              </a:rPr>
              <a:t>Hard Disk                       -    1TB</a:t>
            </a:r>
            <a:endParaRPr lang="en-IN"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6952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Expected Outcomes</a:t>
            </a:r>
          </a:p>
        </p:txBody>
      </p:sp>
      <p:sp>
        <p:nvSpPr>
          <p:cNvPr id="4" name="Rectangle 1">
            <a:extLst>
              <a:ext uri="{FF2B5EF4-FFF2-40B4-BE49-F238E27FC236}">
                <a16:creationId xmlns:a16="http://schemas.microsoft.com/office/drawing/2014/main" id="{E21061C8-5CF8-1168-51F6-D93527BB82B7}"/>
              </a:ext>
            </a:extLst>
          </p:cNvPr>
          <p:cNvSpPr>
            <a:spLocks noGrp="1" noChangeArrowheads="1"/>
          </p:cNvSpPr>
          <p:nvPr>
            <p:ph idx="1"/>
          </p:nvPr>
        </p:nvSpPr>
        <p:spPr bwMode="auto">
          <a:xfrm>
            <a:off x="5740" y="2454726"/>
            <a:ext cx="119424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83F192C-61BE-0961-D4B1-9744070F76DE}"/>
              </a:ext>
            </a:extLst>
          </p:cNvPr>
          <p:cNvSpPr>
            <a:spLocks noChangeArrowheads="1"/>
          </p:cNvSpPr>
          <p:nvPr/>
        </p:nvSpPr>
        <p:spPr bwMode="auto">
          <a:xfrm rot="10800000" flipV="1">
            <a:off x="711201" y="1014818"/>
            <a:ext cx="11237016" cy="317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Use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simple interface for quick access to information.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Range Predictions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Reliable estimates to help reduce range anxiety.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Charging Tips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Personalized suggestions for the best times to charge.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Adapter Guidance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Clear instructions on which charging adapter to use. </a:t>
            </a: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2E13B-E270-59C0-5225-F32831605AC9}"/>
              </a:ext>
            </a:extLst>
          </p:cNvPr>
          <p:cNvSpPr>
            <a:spLocks noGrp="1"/>
          </p:cNvSpPr>
          <p:nvPr>
            <p:ph type="title"/>
          </p:nvPr>
        </p:nvSpPr>
        <p:spPr>
          <a:xfrm>
            <a:off x="812800" y="518321"/>
            <a:ext cx="10668000" cy="487362"/>
          </a:xfrm>
        </p:spPr>
        <p:txBody>
          <a:bodyPr/>
          <a:lstStyle/>
          <a:p>
            <a:r>
              <a:rPr lang="en-IN" sz="3200" dirty="0" err="1">
                <a:latin typeface="Times New Roman" panose="02020603050405020304" pitchFamily="18" charset="0"/>
                <a:cs typeface="Times New Roman" panose="02020603050405020304" pitchFamily="18" charset="0"/>
              </a:rPr>
              <a:t>Github</a:t>
            </a:r>
            <a:r>
              <a:rPr lang="en-IN" sz="3200" dirty="0">
                <a:latin typeface="Times New Roman" panose="02020603050405020304" pitchFamily="18" charset="0"/>
                <a:cs typeface="Times New Roman" panose="02020603050405020304" pitchFamily="18" charset="0"/>
              </a:rPr>
              <a:t> Link</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86A89C-A0EE-1DD7-6DC8-B431EC667949}"/>
              </a:ext>
            </a:extLst>
          </p:cNvPr>
          <p:cNvSpPr>
            <a:spLocks noGrp="1"/>
          </p:cNvSpPr>
          <p:nvPr>
            <p:ph idx="1"/>
          </p:nvPr>
        </p:nvSpPr>
        <p:spPr>
          <a:xfrm>
            <a:off x="812800" y="1837765"/>
            <a:ext cx="10668000" cy="4258233"/>
          </a:xfrm>
        </p:spPr>
        <p:txBody>
          <a:bodyPr/>
          <a:lstStyle/>
          <a:p>
            <a:r>
              <a:rPr lang="en-IN" dirty="0" err="1"/>
              <a:t>Github</a:t>
            </a:r>
            <a:r>
              <a:rPr lang="en-IN" dirty="0"/>
              <a:t> Link - </a:t>
            </a:r>
            <a:r>
              <a:rPr lang="en-IN" dirty="0">
                <a:hlinkClick r:id="rId2"/>
              </a:rPr>
              <a:t>https://github.com/MounikaMarriboyina/ElectricVehicle</a:t>
            </a:r>
            <a:r>
              <a:rPr lang="en-IN" dirty="0"/>
              <a:t> </a:t>
            </a:r>
          </a:p>
        </p:txBody>
      </p:sp>
    </p:spTree>
    <p:extLst>
      <p:ext uri="{BB962C8B-B14F-4D97-AF65-F5344CB8AC3E}">
        <p14:creationId xmlns:p14="http://schemas.microsoft.com/office/powerpoint/2010/main" val="3365107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97B4C-5173-D9D4-36A2-790D4172866C}"/>
              </a:ext>
            </a:extLst>
          </p:cNvPr>
          <p:cNvSpPr>
            <a:spLocks noGrp="1"/>
          </p:cNvSpPr>
          <p:nvPr>
            <p:ph type="title"/>
          </p:nvPr>
        </p:nvSpPr>
        <p:spPr>
          <a:xfrm>
            <a:off x="762000" y="706161"/>
            <a:ext cx="10668000" cy="487362"/>
          </a:xfrm>
        </p:spPr>
        <p:txBody>
          <a:bodyPr/>
          <a:lstStyle/>
          <a:p>
            <a:r>
              <a:rPr lang="en-US" sz="3200" dirty="0">
                <a:latin typeface="Times New Roman" panose="02020603050405020304" pitchFamily="18" charset="0"/>
                <a:cs typeface="Times New Roman" panose="02020603050405020304" pitchFamily="18" charset="0"/>
              </a:rPr>
              <a:t>Project work mapping with SDG​</a:t>
            </a:r>
            <a:br>
              <a:rPr lang="en-US" sz="3200" dirty="0">
                <a:latin typeface="Times New Roman" panose="02020603050405020304" pitchFamily="18" charset="0"/>
                <a:cs typeface="Times New Roman" panose="02020603050405020304" pitchFamily="18" charset="0"/>
              </a:rPr>
            </a:br>
            <a:br>
              <a:rPr lang="en-US" dirty="0"/>
            </a:br>
            <a:endParaRPr lang="en-IN" dirty="0"/>
          </a:p>
        </p:txBody>
      </p:sp>
      <p:sp>
        <p:nvSpPr>
          <p:cNvPr id="3" name="Content Placeholder 2">
            <a:extLst>
              <a:ext uri="{FF2B5EF4-FFF2-40B4-BE49-F238E27FC236}">
                <a16:creationId xmlns:a16="http://schemas.microsoft.com/office/drawing/2014/main" id="{9DFEE615-3544-83A8-D638-703CC212802E}"/>
              </a:ext>
            </a:extLst>
          </p:cNvPr>
          <p:cNvSpPr>
            <a:spLocks noGrp="1"/>
          </p:cNvSpPr>
          <p:nvPr>
            <p:ph idx="1"/>
          </p:nvPr>
        </p:nvSpPr>
        <p:spPr>
          <a:xfrm>
            <a:off x="812800" y="1193523"/>
            <a:ext cx="10668000" cy="4902475"/>
          </a:xfrm>
        </p:spPr>
        <p:txBody>
          <a:bodyPr/>
          <a:lstStyle/>
          <a:p>
            <a:pPr marL="0" indent="0">
              <a:buNone/>
            </a:pPr>
            <a:r>
              <a:rPr lang="en-US" sz="2800" b="1" dirty="0">
                <a:latin typeface="Times New Roman" panose="02020603050405020304" pitchFamily="18" charset="0"/>
                <a:cs typeface="Times New Roman" panose="02020603050405020304" pitchFamily="18" charset="0"/>
              </a:rPr>
              <a:t>SDG 11: Sustainable Cities and Communities</a:t>
            </a:r>
          </a:p>
          <a:p>
            <a:pPr marL="0" indent="0">
              <a:buNone/>
            </a:pPr>
            <a:r>
              <a:rPr lang="en-US" sz="2600" dirty="0">
                <a:latin typeface="Times New Roman" panose="02020603050405020304" pitchFamily="18" charset="0"/>
                <a:cs typeface="Times New Roman" panose="02020603050405020304" pitchFamily="18" charset="0"/>
              </a:rPr>
              <a:t>The Intelligent Range Estimation with Smart EV Charging App and Universal Charging Adapter project supports sustainable urban mobility by promoting the use of electric vehicles (EVs), which reduce emissions and improve air quality. By enhancing the EV charging experience with intelligent features and universal compatibility, the project encourages wider adoption of clean transportation. This helps create more sustainable and resilient cities, aligning with the goal of making urban areas inclusive, safe, and sustainable. The project also contributes to the development of smart infrastructure, improving the quality of life for city residents.</a:t>
            </a:r>
          </a:p>
          <a:p>
            <a:pPr marL="0" indent="0">
              <a:buNone/>
            </a:pPr>
            <a:endParaRPr lang="en-US" sz="2600"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252375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457200" algn="just">
              <a:lnSpc>
                <a:spcPct val="150000"/>
              </a:lnSpc>
              <a:spcAft>
                <a:spcPts val="800"/>
              </a:spcAft>
            </a:pPr>
            <a:r>
              <a:rPr lang="en-US" sz="2600" dirty="0">
                <a:latin typeface="Times New Roman" panose="02020603050405020304" pitchFamily="18" charset="0"/>
                <a:ea typeface="Calibri" panose="020F0502020204030204" pitchFamily="34" charset="0"/>
                <a:cs typeface="Times New Roman" panose="02020603050405020304" pitchFamily="18" charset="0"/>
              </a:rPr>
              <a:t>The Intelligent Range Estimation with Smart EV Charging App addresses the key challenges faced by electric vehicle owners, such as range anxiety and the uncertainty of finding charging stations. By integrating smart algorithms for range estimation and station recommendations, the app offers users a reliable solution for planning their trips and managing battery usage. This application empowers EV owners to confidently navigate the roads, ensuring a smoother, more efficient charging experience</a:t>
            </a:r>
            <a:r>
              <a:rPr lang="en-IN" sz="2600" dirty="0">
                <a:latin typeface="Times New Roman" panose="02020603050405020304" pitchFamily="18" charset="0"/>
                <a:ea typeface="Calibri" panose="020F0502020204030204" pitchFamily="34" charset="0"/>
                <a:cs typeface="Times New Roman" panose="02020603050405020304" pitchFamily="18" charset="0"/>
              </a:rPr>
              <a:t>.</a:t>
            </a:r>
            <a:endParaRPr lang="en-IN" sz="2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014533-C488-0EA6-95C8-B4D90A0F96D1}"/>
              </a:ext>
            </a:extLst>
          </p:cNvPr>
          <p:cNvSpPr>
            <a:spLocks noGrp="1"/>
          </p:cNvSpPr>
          <p:nvPr>
            <p:ph idx="1"/>
          </p:nvPr>
        </p:nvSpPr>
        <p:spPr>
          <a:xfrm>
            <a:off x="812800" y="1649506"/>
            <a:ext cx="10668000" cy="4446492"/>
          </a:xfrm>
        </p:spPr>
        <p:txBody>
          <a:bodyPr/>
          <a:lstStyle/>
          <a:p>
            <a:pPr marL="101600">
              <a:lnSpc>
                <a:spcPct val="107000"/>
              </a:lnSpc>
              <a:spcAft>
                <a:spcPts val="800"/>
              </a:spcAft>
            </a:pPr>
            <a:r>
              <a:rPr lang="en-IN" sz="2600" kern="100" dirty="0">
                <a:solidFill>
                  <a:srgbClr val="4F81BD"/>
                </a:solidFill>
                <a:effectLst/>
                <a:latin typeface="Times New Roman" panose="02020603050405020304" pitchFamily="18" charset="0"/>
                <a:ea typeface="Calibri" panose="020F0502020204030204" pitchFamily="34" charset="0"/>
                <a:cs typeface="Times New Roman" panose="02020603050405020304" pitchFamily="18" charset="0"/>
              </a:rPr>
              <a:t>Name of the Program: </a:t>
            </a:r>
            <a:r>
              <a:rPr lang="en-IN" sz="2600"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Computer Science And Engineering</a:t>
            </a:r>
            <a:endParaRPr lang="en-IN" sz="26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101600">
              <a:lnSpc>
                <a:spcPct val="107000"/>
              </a:lnSpc>
              <a:spcAft>
                <a:spcPts val="800"/>
              </a:spcAft>
            </a:pPr>
            <a:r>
              <a:rPr lang="en-IN" sz="2600" kern="100" dirty="0">
                <a:solidFill>
                  <a:srgbClr val="4F81BD"/>
                </a:solidFill>
                <a:effectLst/>
                <a:latin typeface="Times New Roman" panose="02020603050405020304" pitchFamily="18" charset="0"/>
                <a:ea typeface="Calibri" panose="020F0502020204030204" pitchFamily="34" charset="0"/>
                <a:cs typeface="Times New Roman" panose="02020603050405020304" pitchFamily="18" charset="0"/>
              </a:rPr>
              <a:t>Name of the HOD: </a:t>
            </a:r>
            <a:r>
              <a:rPr lang="en-IN" sz="2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a:t>
            </a:r>
            <a:r>
              <a:rPr lang="en-IN"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Asif Mohammed H.B</a:t>
            </a:r>
          </a:p>
          <a:p>
            <a:pPr marL="101600">
              <a:lnSpc>
                <a:spcPct val="107000"/>
              </a:lnSpc>
              <a:spcAft>
                <a:spcPts val="800"/>
              </a:spcAft>
            </a:pPr>
            <a:r>
              <a:rPr lang="en-IN" sz="2600" kern="100" dirty="0">
                <a:solidFill>
                  <a:srgbClr val="4F81BD"/>
                </a:solidFill>
                <a:effectLst/>
                <a:latin typeface="Times New Roman" panose="02020603050405020304" pitchFamily="18" charset="0"/>
                <a:ea typeface="Calibri" panose="020F0502020204030204" pitchFamily="34" charset="0"/>
                <a:cs typeface="Times New Roman" panose="02020603050405020304" pitchFamily="18" charset="0"/>
              </a:rPr>
              <a:t>Name of the Program Project Coordinator: </a:t>
            </a:r>
            <a:r>
              <a:rPr lang="en-IN"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Mr. Amarnath J.L &amp; </a:t>
            </a:r>
            <a:r>
              <a:rPr lang="en-IN" sz="2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a:t>
            </a:r>
            <a:r>
              <a:rPr lang="en-IN"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Jayanthi. K.</a:t>
            </a:r>
          </a:p>
          <a:p>
            <a:pPr marL="101600">
              <a:lnSpc>
                <a:spcPct val="107000"/>
              </a:lnSpc>
              <a:spcAft>
                <a:spcPts val="800"/>
              </a:spcAft>
            </a:pPr>
            <a:r>
              <a:rPr lang="en-IN" sz="2600" kern="100" dirty="0">
                <a:solidFill>
                  <a:srgbClr val="4F81BD"/>
                </a:solidFill>
                <a:effectLst/>
                <a:latin typeface="Times New Roman" panose="02020603050405020304" pitchFamily="18" charset="0"/>
                <a:ea typeface="Calibri" panose="020F0502020204030204" pitchFamily="34" charset="0"/>
                <a:cs typeface="Times New Roman" panose="02020603050405020304" pitchFamily="18" charset="0"/>
              </a:rPr>
              <a:t>Name of the School Project Coordinators: </a:t>
            </a:r>
            <a:r>
              <a:rPr lang="en-IN" sz="2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a:t>
            </a:r>
            <a:r>
              <a:rPr lang="en-IN"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Sampath A K / </a:t>
            </a:r>
            <a:r>
              <a:rPr lang="en-IN" sz="2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a:t>
            </a:r>
            <a:r>
              <a:rPr lang="en-IN"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Abdul Khadar A /        Mr. Md </a:t>
            </a:r>
            <a:r>
              <a:rPr lang="en-IN" sz="2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Ziaur</a:t>
            </a:r>
            <a:r>
              <a:rPr lang="en-IN"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Rahman</a:t>
            </a:r>
          </a:p>
          <a:p>
            <a:endParaRPr lang="en-IN" dirty="0"/>
          </a:p>
        </p:txBody>
      </p:sp>
    </p:spTree>
    <p:extLst>
      <p:ext uri="{BB962C8B-B14F-4D97-AF65-F5344CB8AC3E}">
        <p14:creationId xmlns:p14="http://schemas.microsoft.com/office/powerpoint/2010/main" val="86566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sz="3200" dirty="0">
                <a:latin typeface="Times New Roman" panose="02020603050405020304" pitchFamily="18" charset="0"/>
                <a:ea typeface="Cambria" panose="02040503050406030204" pitchFamily="18" charset="0"/>
                <a:cs typeface="Times New Roman" panose="02020603050405020304" pitchFamily="18" charset="0"/>
              </a:rPr>
              <a:t>References</a:t>
            </a:r>
            <a:endParaRPr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Zhang, L., Liu, H., and Wang, J.</a:t>
            </a:r>
            <a:r>
              <a:rPr lang="en-US" sz="2000" dirty="0">
                <a:latin typeface="Times New Roman" panose="02020603050405020304" pitchFamily="18" charset="0"/>
                <a:cs typeface="Times New Roman" panose="02020603050405020304" pitchFamily="18" charset="0"/>
              </a:rPr>
              <a:t> "Intelligent Range Estimation for Electric Vehicles Based on Real-Time Data," </a:t>
            </a:r>
            <a:r>
              <a:rPr lang="en-US" sz="2000" i="1" dirty="0">
                <a:latin typeface="Times New Roman" panose="02020603050405020304" pitchFamily="18" charset="0"/>
                <a:cs typeface="Times New Roman" panose="02020603050405020304" pitchFamily="18" charset="0"/>
              </a:rPr>
              <a:t>IEEE Transactions on Intelligent Transportation Systems</a:t>
            </a:r>
            <a:r>
              <a:rPr lang="en-US" sz="2000" dirty="0">
                <a:latin typeface="Times New Roman" panose="02020603050405020304" pitchFamily="18" charset="0"/>
                <a:cs typeface="Times New Roman" panose="02020603050405020304" pitchFamily="18" charset="0"/>
              </a:rPr>
              <a:t>, vol. 22, no. 5, pp. 2846-2855, May 2021.</a:t>
            </a:r>
          </a:p>
          <a:p>
            <a:pPr marL="495300" indent="-342900" algn="just">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Smith, A., and Patel, R.</a:t>
            </a:r>
            <a:r>
              <a:rPr lang="en-US" sz="2000" dirty="0">
                <a:latin typeface="Times New Roman" panose="02020603050405020304" pitchFamily="18" charset="0"/>
                <a:cs typeface="Times New Roman" panose="02020603050405020304" pitchFamily="18" charset="0"/>
              </a:rPr>
              <a:t> "Smart Charging Solutions for Electric Vehicles: An App-Based Approach," </a:t>
            </a:r>
            <a:r>
              <a:rPr lang="en-US" sz="2000" i="1" dirty="0">
                <a:latin typeface="Times New Roman" panose="02020603050405020304" pitchFamily="18" charset="0"/>
                <a:cs typeface="Times New Roman" panose="02020603050405020304" pitchFamily="18" charset="0"/>
              </a:rPr>
              <a:t>IEEE Access</a:t>
            </a:r>
            <a:r>
              <a:rPr lang="en-US" sz="2000" dirty="0">
                <a:latin typeface="Times New Roman" panose="02020603050405020304" pitchFamily="18" charset="0"/>
                <a:cs typeface="Times New Roman" panose="02020603050405020304" pitchFamily="18" charset="0"/>
              </a:rPr>
              <a:t>, vol. 9, pp. 456-465, Jan. 2021</a:t>
            </a:r>
            <a:r>
              <a:rPr lang="en-US" dirty="0">
                <a:latin typeface="Times New Roman" panose="02020603050405020304" pitchFamily="18" charset="0"/>
                <a:cs typeface="Times New Roman" panose="02020603050405020304" pitchFamily="18" charset="0"/>
              </a:rPr>
              <a:t>.</a:t>
            </a:r>
          </a:p>
          <a:p>
            <a:pPr marL="495300" indent="-342900" algn="just">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Garcia, M., and Lee, K.</a:t>
            </a:r>
            <a:r>
              <a:rPr lang="en-US" sz="2000" dirty="0">
                <a:latin typeface="Times New Roman" panose="02020603050405020304" pitchFamily="18" charset="0"/>
                <a:cs typeface="Times New Roman" panose="02020603050405020304" pitchFamily="18" charset="0"/>
              </a:rPr>
              <a:t> "Development of a Universal Charging Adapter for Electric Vehicles," </a:t>
            </a:r>
            <a:r>
              <a:rPr lang="en-US" sz="2000" i="1" dirty="0">
                <a:latin typeface="Times New Roman" panose="02020603050405020304" pitchFamily="18" charset="0"/>
                <a:cs typeface="Times New Roman" panose="02020603050405020304" pitchFamily="18" charset="0"/>
              </a:rPr>
              <a:t>IEEE Transactions on Power Electronics</a:t>
            </a:r>
            <a:r>
              <a:rPr lang="en-US" sz="2000" dirty="0">
                <a:latin typeface="Times New Roman" panose="02020603050405020304" pitchFamily="18" charset="0"/>
                <a:cs typeface="Times New Roman" panose="02020603050405020304" pitchFamily="18" charset="0"/>
              </a:rPr>
              <a:t>, vol. 37, no. 7, pp. 8431-8440, July 2022</a:t>
            </a:r>
            <a:r>
              <a:rPr lang="en-US" dirty="0">
                <a:latin typeface="Times New Roman" panose="02020603050405020304" pitchFamily="18" charset="0"/>
                <a:cs typeface="Times New Roman" panose="02020603050405020304" pitchFamily="18" charset="0"/>
              </a:rPr>
              <a:t>.</a:t>
            </a:r>
          </a:p>
          <a:p>
            <a:pPr marL="495300" indent="-342900" algn="just">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Thompson, R., and Chan, S.</a:t>
            </a:r>
            <a:r>
              <a:rPr lang="en-US" sz="2000" dirty="0">
                <a:latin typeface="Times New Roman" panose="02020603050405020304" pitchFamily="18" charset="0"/>
                <a:cs typeface="Times New Roman" panose="02020603050405020304" pitchFamily="18" charset="0"/>
              </a:rPr>
              <a:t> "Dynamic Pricing and Optimization for EV Charging Stations," </a:t>
            </a:r>
            <a:r>
              <a:rPr lang="en-US" sz="2000" i="1" dirty="0">
                <a:latin typeface="Times New Roman" panose="02020603050405020304" pitchFamily="18" charset="0"/>
                <a:cs typeface="Times New Roman" panose="02020603050405020304" pitchFamily="18" charset="0"/>
              </a:rPr>
              <a:t>IEEE Transactions on Smart Grid</a:t>
            </a:r>
            <a:r>
              <a:rPr lang="en-US" sz="2000" dirty="0">
                <a:latin typeface="Times New Roman" panose="02020603050405020304" pitchFamily="18" charset="0"/>
                <a:cs typeface="Times New Roman" panose="02020603050405020304" pitchFamily="18" charset="0"/>
              </a:rPr>
              <a:t>, vol. 12, no. 2, pp. 1012-1021, Mar. 2023.</a:t>
            </a:r>
          </a:p>
          <a:p>
            <a:pPr marL="495300" indent="-342900" algn="just">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Khan, M. A., and Yu, Q.</a:t>
            </a:r>
            <a:r>
              <a:rPr lang="en-US" sz="2000" dirty="0">
                <a:latin typeface="Times New Roman" panose="02020603050405020304" pitchFamily="18" charset="0"/>
                <a:cs typeface="Times New Roman" panose="02020603050405020304" pitchFamily="18" charset="0"/>
              </a:rPr>
              <a:t> "Enhancing EV Range Estimation Using Machine Learning Techniques," </a:t>
            </a:r>
            <a:r>
              <a:rPr lang="en-US" sz="2000" i="1" dirty="0">
                <a:latin typeface="Times New Roman" panose="02020603050405020304" pitchFamily="18" charset="0"/>
                <a:cs typeface="Times New Roman" panose="02020603050405020304" pitchFamily="18" charset="0"/>
              </a:rPr>
              <a:t>IEEE Transactions on Vehicular Technology</a:t>
            </a:r>
            <a:r>
              <a:rPr lang="en-US" sz="2000" dirty="0">
                <a:latin typeface="Times New Roman" panose="02020603050405020304" pitchFamily="18" charset="0"/>
                <a:cs typeface="Times New Roman" panose="02020603050405020304" pitchFamily="18" charset="0"/>
              </a:rPr>
              <a:t>, vol. 69, no. 8, pp. 9200-9211, Aug. 2020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624" y="1143001"/>
            <a:ext cx="11131176" cy="4952997"/>
          </a:xfrm>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Stencil" panose="040409050D0802020404" pitchFamily="82"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73833-1AE8-6BE0-571F-EDAD28CB3E44}"/>
              </a:ext>
            </a:extLst>
          </p:cNvPr>
          <p:cNvSpPr>
            <a:spLocks noGrp="1"/>
          </p:cNvSpPr>
          <p:nvPr>
            <p:ph idx="1"/>
          </p:nvPr>
        </p:nvSpPr>
        <p:spPr>
          <a:xfrm>
            <a:off x="812800" y="775448"/>
            <a:ext cx="10668000" cy="4952997"/>
          </a:xfrm>
        </p:spPr>
        <p:txBody>
          <a:bodyPr>
            <a:normAutofit/>
          </a:bodyPr>
          <a:lstStyle/>
          <a:p>
            <a:pPr marL="457200" lvl="1" indent="0">
              <a:buNone/>
            </a:pPr>
            <a:endPar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Introduction</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Literature Review</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Existing method </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Proposed Method</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Objectives</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Methodology</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Architecture</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Hardware/software components </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Timeline of Project</a:t>
            </a:r>
          </a:p>
          <a:p>
            <a:pPr>
              <a:buFont typeface="Wingdings" panose="05000000000000000000" pitchFamily="2" charset="2"/>
              <a:buChar char="Ø"/>
            </a:pPr>
            <a:r>
              <a:rPr lang="en-IN"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Expected Outcomes</a:t>
            </a:r>
          </a:p>
          <a:p>
            <a:pPr>
              <a:buFont typeface="Wingdings" panose="05000000000000000000" pitchFamily="2" charset="2"/>
              <a:buChar char="Ø"/>
            </a:pPr>
            <a:r>
              <a:rPr lang="en-IN"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IN"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Git-hub Link</a:t>
            </a:r>
          </a:p>
          <a:p>
            <a:pPr>
              <a:buFont typeface="Wingdings" panose="05000000000000000000" pitchFamily="2" charset="2"/>
              <a:buChar char="Ø"/>
            </a:pPr>
            <a:r>
              <a:rPr lang="en-IN" sz="18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References</a:t>
            </a:r>
          </a:p>
          <a:p>
            <a:pPr>
              <a:buFont typeface="Wingdings" panose="05000000000000000000" pitchFamily="2" charset="2"/>
              <a:buChar char="Ø"/>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Project work mapping with SDG</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75A8516-437D-7665-F460-49131050396F}"/>
              </a:ext>
            </a:extLst>
          </p:cNvPr>
          <p:cNvSpPr txBox="1"/>
          <p:nvPr/>
        </p:nvSpPr>
        <p:spPr>
          <a:xfrm>
            <a:off x="812800" y="236839"/>
            <a:ext cx="2877670" cy="1077218"/>
          </a:xfrm>
          <a:prstGeom prst="rect">
            <a:avLst/>
          </a:prstGeom>
          <a:noFill/>
        </p:spPr>
        <p:txBody>
          <a:bodyPr wrap="square" rtlCol="0">
            <a:spAutoFit/>
          </a:bodyPr>
          <a:lstStyle/>
          <a:p>
            <a:r>
              <a:rPr lang="en-IN" sz="3200" b="1" kern="100" dirty="0">
                <a:solidFill>
                  <a:srgbClr val="17375D"/>
                </a:solidFill>
                <a:effectLst/>
                <a:latin typeface="Times New Roman" panose="02020603050405020304" pitchFamily="18" charset="0"/>
                <a:ea typeface="Calibri" panose="020F0502020204030204" pitchFamily="34" charset="0"/>
                <a:cs typeface="Times New Roman" panose="02020603050405020304" pitchFamily="18" charset="0"/>
              </a:rPr>
              <a:t>CONTENTS</a:t>
            </a:r>
          </a:p>
          <a:p>
            <a:endParaRPr lang="en-IN" sz="3200" dirty="0"/>
          </a:p>
        </p:txBody>
      </p:sp>
    </p:spTree>
    <p:extLst>
      <p:ext uri="{BB962C8B-B14F-4D97-AF65-F5344CB8AC3E}">
        <p14:creationId xmlns:p14="http://schemas.microsoft.com/office/powerpoint/2010/main" val="2055417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12800" y="618565"/>
            <a:ext cx="10668000" cy="5235389"/>
          </a:xfrm>
        </p:spPr>
        <p:txBody>
          <a:bodyPr/>
          <a:lstStyle/>
          <a:p>
            <a:pPr marL="0" indent="0">
              <a:buNone/>
            </a:pPr>
            <a:endParaRPr lang="en-US" dirty="0"/>
          </a:p>
          <a:p>
            <a:endParaRPr lang="en-US" dirty="0"/>
          </a:p>
          <a:p>
            <a:pPr algn="just"/>
            <a:r>
              <a:rPr lang="en-US" dirty="0">
                <a:latin typeface="Times New Roman" panose="02020603050405020304" pitchFamily="18" charset="0"/>
                <a:cs typeface="Times New Roman" panose="02020603050405020304" pitchFamily="18" charset="0"/>
              </a:rPr>
              <a:t>As electric vehicles (EVs) become more prevalent, range anxiety remains a significant barrier for users. This project introduces an intelligent range estimation system, paired with a smart EV charging app and a universal charging adapter. By providing real-time range predictions and streamlined charging options, we empower drivers to plan their journeys confidently. Our solution not only enhances the EV experience but also promotes sustainable transportation. Ultimately, we aim to facilitate the widespread adoption of electric vehicles through innovative technology.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762000" y="878542"/>
            <a:ext cx="10668000" cy="3810000"/>
          </a:xfrm>
        </p:spPr>
        <p:txBody>
          <a:bodyPr>
            <a:normAutofit fontScale="250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lgn="just">
              <a:lnSpc>
                <a:spcPct val="120000"/>
              </a:lnSpc>
            </a:pPr>
            <a:r>
              <a:rPr lang="en-US" sz="10400" dirty="0">
                <a:latin typeface="Times New Roman" panose="02020603050405020304" pitchFamily="18" charset="0"/>
                <a:cs typeface="Times New Roman" panose="02020603050405020304" pitchFamily="18" charset="0"/>
              </a:rPr>
              <a:t>Intuitive user interfaces in EV apps enhance user engagement and satisfaction (Smith &amp; Jones, 2021). Real-time data integration improves range estimation accuracy, helping to reduce range anxiety (Zhang et al., 2022). Machine learning models, such as regression, decision trees, and neural networks, effectively predict driving behavior and optimize range estimates (Li &amp; Chen, 2023). Additionally, features that guide users in selecting the appropriate charging adapter for their vehicle models promote convenience and accessibility (Thompson et al., 2023).</a:t>
            </a:r>
            <a:endParaRPr lang="en-GB" sz="10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09C95-0278-F753-7E15-AC3EBD1D3C5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A2ADD93-6CB3-4D29-5ACC-639334192EE5}"/>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Provides real-time, intelligent range estimation by analyzing battery level, driving patterns, and environmental conditions, helping drivers plan trips more efficiently.</a:t>
            </a:r>
          </a:p>
          <a:p>
            <a:r>
              <a:rPr lang="en-US" sz="2600" dirty="0">
                <a:latin typeface="Times New Roman" panose="02020603050405020304" pitchFamily="18" charset="0"/>
                <a:cs typeface="Times New Roman" panose="02020603050405020304" pitchFamily="18" charset="0"/>
              </a:rPr>
              <a:t>The mobile app offers convenience by locating nearby charging stations, checking charger availability, and allowing users to schedule or track charging progress directly.</a:t>
            </a:r>
          </a:p>
          <a:p>
            <a:r>
              <a:rPr lang="en-US" sz="2600" dirty="0">
                <a:latin typeface="Times New Roman" panose="02020603050405020304" pitchFamily="18" charset="0"/>
                <a:cs typeface="Times New Roman" panose="02020603050405020304" pitchFamily="18" charset="0"/>
              </a:rPr>
              <a:t>The universal charging adapter enhances compatibility, allowing different EV models to use the same charging stations, reducing user frustration.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02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B505-61BB-17E0-A949-5053EE358C61}"/>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86884FAD-FC6F-EECA-D557-FD1843D5CB1D}"/>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The accuracy of range estimation could be affected by varying driving conditions or user behavior, leading to possible discrepancies in predictions.</a:t>
            </a:r>
          </a:p>
          <a:p>
            <a:r>
              <a:rPr lang="en-US" sz="2600" dirty="0">
                <a:latin typeface="Times New Roman" panose="02020603050405020304" pitchFamily="18" charset="0"/>
                <a:cs typeface="Times New Roman" panose="02020603050405020304" pitchFamily="18" charset="0"/>
              </a:rPr>
              <a:t>The app’s performance might depend on data connectivity, and issues with network coverage could affect real-time charging information or station availability.</a:t>
            </a:r>
          </a:p>
          <a:p>
            <a:r>
              <a:rPr lang="en-US" sz="2600" dirty="0">
                <a:latin typeface="Times New Roman" panose="02020603050405020304" pitchFamily="18" charset="0"/>
                <a:cs typeface="Times New Roman" panose="02020603050405020304" pitchFamily="18" charset="0"/>
              </a:rPr>
              <a:t>The universal adapter may face limitations in certain regions or with specific EV models, reducing its overall usability.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16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51F30-5996-37D8-FB81-C6384ED00A16}"/>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Existing method </a:t>
            </a:r>
          </a:p>
        </p:txBody>
      </p:sp>
      <p:sp>
        <p:nvSpPr>
          <p:cNvPr id="3" name="Content Placeholder 2">
            <a:extLst>
              <a:ext uri="{FF2B5EF4-FFF2-40B4-BE49-F238E27FC236}">
                <a16:creationId xmlns:a16="http://schemas.microsoft.com/office/drawing/2014/main" id="{D71D033B-754F-02A4-8AB4-3F189CC55EDA}"/>
              </a:ext>
            </a:extLst>
          </p:cNvPr>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Existing methods for EV charging often lack real-time range estimation, leaving drivers uncertain about their vehicle's remaining charge. Charging stations may not be universally compatible, causing inconvenience for users with different vehicle types. </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Many apps fail to provide accurate, dynamic data on station availability and charging times. Additionally, current systems may not optimize the charging process based on individual driving patterns or real-time conditions.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14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3250"/>
            <a:ext cx="10668000" cy="487362"/>
          </a:xfrm>
        </p:spPr>
        <p:txBody>
          <a:bodyPr/>
          <a:lstStyle/>
          <a:p>
            <a:r>
              <a:rPr lang="en-GB" sz="3200"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p:txBody>
          <a:bodyPr>
            <a:normAutofit/>
          </a:bodyPr>
          <a:lstStyle/>
          <a:p>
            <a:pPr algn="just"/>
            <a:r>
              <a:rPr lang="en-US" sz="2600" dirty="0">
                <a:latin typeface="Times New Roman" panose="02020603050405020304" pitchFamily="18" charset="0"/>
                <a:cs typeface="Times New Roman" panose="02020603050405020304" pitchFamily="18" charset="0"/>
              </a:rPr>
              <a:t>The proposed software method includes developing an intuitive user interface for the smart charging app, allowing users to view range estimates and charging statuses. Real-time data integration will gather information from vehicle sensors and GPS for accurate predictions. Machine learning algorithms will analyze driving patterns to improve range estimation over time. The app will recommend the appropriate charging adapter based on the vehicle model and optimize charging schedules based on dynamic pricing. Finally, a feedback system will gather user input for continuous improvement of the app.</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350</TotalTime>
  <Words>1414</Words>
  <Application>Microsoft Office PowerPoint</Application>
  <PresentationFormat>Widescreen</PresentationFormat>
  <Paragraphs>129</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Bookman Old Style</vt:lpstr>
      <vt:lpstr>Calibri</vt:lpstr>
      <vt:lpstr>Stencil</vt:lpstr>
      <vt:lpstr>Symbol</vt:lpstr>
      <vt:lpstr>Tahoma</vt:lpstr>
      <vt:lpstr>Times New Roman</vt:lpstr>
      <vt:lpstr>Verdana</vt:lpstr>
      <vt:lpstr>Wingdings</vt:lpstr>
      <vt:lpstr>Bioinformatics</vt:lpstr>
      <vt:lpstr>PROJECT TITLE: INTELLIGENT RANGE ESTIMATION WITH SMART EV CHARGING APP AND UNIVERSAL CHARGING  ADAPTER  (PSCS200)</vt:lpstr>
      <vt:lpstr>PowerPoint Presentation</vt:lpstr>
      <vt:lpstr>PowerPoint Presentation</vt:lpstr>
      <vt:lpstr>Introduction</vt:lpstr>
      <vt:lpstr>Literature Review</vt:lpstr>
      <vt:lpstr>Advantages</vt:lpstr>
      <vt:lpstr>Disadvantages</vt:lpstr>
      <vt:lpstr>Existing method </vt:lpstr>
      <vt:lpstr>Proposed Method</vt:lpstr>
      <vt:lpstr>Objectives</vt:lpstr>
      <vt:lpstr>Methodology</vt:lpstr>
      <vt:lpstr>Architecture</vt:lpstr>
      <vt:lpstr>Project Timeline</vt:lpstr>
      <vt:lpstr>Hardware/software components</vt:lpstr>
      <vt:lpstr>PowerPoint Presentation</vt:lpstr>
      <vt:lpstr>Expected Outcomes</vt:lpstr>
      <vt:lpstr>Github Link​ </vt:lpstr>
      <vt:lpstr>Project work mapping with SDG​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MARRIBOYINA MOUNIKA</cp:lastModifiedBy>
  <cp:revision>18</cp:revision>
  <dcterms:created xsi:type="dcterms:W3CDTF">2023-03-16T03:26:27Z</dcterms:created>
  <dcterms:modified xsi:type="dcterms:W3CDTF">2025-01-17T05:10:04Z</dcterms:modified>
</cp:coreProperties>
</file>