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58" r:id="rId5"/>
    <p:sldId id="270" r:id="rId6"/>
    <p:sldId id="278" r:id="rId7"/>
    <p:sldId id="279" r:id="rId8"/>
    <p:sldId id="259" r:id="rId9"/>
    <p:sldId id="272" r:id="rId10"/>
    <p:sldId id="260" r:id="rId11"/>
    <p:sldId id="261" r:id="rId12"/>
    <p:sldId id="262" r:id="rId13"/>
    <p:sldId id="263" r:id="rId14"/>
    <p:sldId id="281" r:id="rId15"/>
    <p:sldId id="264" r:id="rId16"/>
    <p:sldId id="265" r:id="rId17"/>
    <p:sldId id="274" r:id="rId18"/>
    <p:sldId id="275" r:id="rId19"/>
    <p:sldId id="269"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22A5B-B124-C20A-64A4-5C2E9ED784A3}" v="2" dt="2025-05-02T16:46:02.933"/>
    <p1510:client id="{D11934C4-0855-5F24-E082-01E3A3FA0D03}" v="145" dt="2025-05-04T03:03:58.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3:44.293"/>
    </inkml:context>
    <inkml:brush xml:id="br0">
      <inkml:brushProperty name="width" value="0.35" units="cm"/>
      <inkml:brushProperty name="height" value="0.35" units="cm"/>
      <inkml:brushProperty name="color" value="#FFFFFF"/>
    </inkml:brush>
  </inkml:definitions>
  <inkml:trace contextRef="#ctx0" brushRef="#br0">0 36 24575,'9'0'0,"3"-5"0,4-1 0,3-4 0,3-5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3.392"/>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3.705"/>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4.097"/>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4.488"/>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5.06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5.518"/>
    </inkml:context>
    <inkml:brush xml:id="br0">
      <inkml:brushProperty name="width" value="0.35" units="cm"/>
      <inkml:brushProperty name="height" value="0.35" units="cm"/>
      <inkml:brushProperty name="color" value="#FFFFFF"/>
    </inkml:brush>
  </inkml:definitions>
  <inkml:trace contextRef="#ctx0" brushRef="#br0">5 1 24575,'-5'0'0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6.063"/>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6.514"/>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6.906"/>
    </inkml:context>
    <inkml:brush xml:id="br0">
      <inkml:brushProperty name="width" value="0.35" units="cm"/>
      <inkml:brushProperty name="height" value="0.35" units="cm"/>
      <inkml:brushProperty name="color" value="#FFFFFF"/>
    </inkml:brush>
  </inkml:definitions>
  <inkml:trace contextRef="#ctx0" brushRef="#br0">1 0 24575,'8'0'0,"9"0"0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7.377"/>
    </inkml:context>
    <inkml:brush xml:id="br0">
      <inkml:brushProperty name="width" value="0.35" units="cm"/>
      <inkml:brushProperty name="height" value="0.35" units="cm"/>
      <inkml:brushProperty name="color" value="#FFFFFF"/>
    </inkml:brush>
  </inkml:definitions>
  <inkml:trace contextRef="#ctx0" brushRef="#br0">0 31 24575,'5'0'0,"6"-4"0,5-2 0,4-4 0,4-1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6T02:50:52.868"/>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629 109,'20'-1,"-17"-1,-32-8,24 9,-107-28,-1 6,-189-16,284 38,12 0,-1 0,1 0,0 1,-1 0,1 1,-1-1,1 1,-8 2,13-3,1 0,0 0,-1 0,1 1,0-1,-1 0,1 0,0 0,0 0,-1 0,1 1,0-1,-1 0,1 0,0 0,0 1,0-1,-1 0,1 0,0 1,0-1,0 0,0 1,-1-1,1 0,0 0,0 1,0-1,0 0,0 1,0-1,0 0,0 1,0-1,0 0,0 1,0-1,0 0,0 1,0-1,0 0,0 1,1-1,-1 0,0 0,0 1,0-1,0 0,1 1,-1-1,0 0,0 0,1 0,-1 1,19 12,9-2,1-2,0 0,0-2,52 6,-33-6,338 47,-18-3,-300-39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7.613"/>
    </inkml:context>
    <inkml:brush xml:id="br0">
      <inkml:brushProperty name="width" value="0.35" units="cm"/>
      <inkml:brushProperty name="height" value="0.35" units="cm"/>
      <inkml:brushProperty name="color" value="#FFFFFF"/>
    </inkml:brush>
  </inkml:definitions>
  <inkml:trace contextRef="#ctx0" brushRef="#br0">1 11 24575,'4'0'0,"7"-4"0,5-2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7.848"/>
    </inkml:context>
    <inkml:brush xml:id="br0">
      <inkml:brushProperty name="width" value="0.35" units="cm"/>
      <inkml:brushProperty name="height" value="0.35" units="cm"/>
      <inkml:brushProperty name="color" value="#FFFFFF"/>
    </inkml:brush>
  </inkml:definitions>
  <inkml:trace contextRef="#ctx0" brushRef="#br0">1 0 24575,'4'0'0,"6"0"0,6 0 0,5 0 0,3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8.020"/>
    </inkml:context>
    <inkml:brush xml:id="br0">
      <inkml:brushProperty name="width" value="0.35" units="cm"/>
      <inkml:brushProperty name="height" value="0.35" units="cm"/>
      <inkml:brushProperty name="color" value="#FFFFFF"/>
    </inkml:brush>
  </inkml:definitions>
  <inkml:trace contextRef="#ctx0" brushRef="#br0">1 0 24575,'4'0'0,"7"0"0,5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8.442"/>
    </inkml:context>
    <inkml:brush xml:id="br0">
      <inkml:brushProperty name="width" value="0.35" units="cm"/>
      <inkml:brushProperty name="height" value="0.35" units="cm"/>
      <inkml:brushProperty name="color" value="#FFFFFF"/>
    </inkml:brush>
  </inkml:definitions>
  <inkml:trace contextRef="#ctx0" brushRef="#br0">0 0 24575,'9'0'0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8.741"/>
    </inkml:context>
    <inkml:brush xml:id="br0">
      <inkml:brushProperty name="width" value="0.35" units="cm"/>
      <inkml:brushProperty name="height" value="0.35" units="cm"/>
      <inkml:brushProperty name="color" value="#FFFFFF"/>
    </inkml:brush>
  </inkml:definitions>
  <inkml:trace contextRef="#ctx0" brushRef="#br0">0 31 24575,'13'-4'0,"5"-7"0,8-5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9.665"/>
    </inkml:context>
    <inkml:brush xml:id="br0">
      <inkml:brushProperty name="width" value="0.35" units="cm"/>
      <inkml:brushProperty name="height" value="0.35" units="cm"/>
      <inkml:brushProperty name="color" value="#FFFFFF"/>
    </inkml:brush>
  </inkml:definitions>
  <inkml:trace contextRef="#ctx0" brushRef="#br0">1 1 24575,'4'0'0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0.477"/>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1.07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1.712"/>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2.196"/>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06.465"/>
    </inkml:context>
    <inkml:brush xml:id="br0">
      <inkml:brushProperty name="width" value="0.35" units="cm"/>
      <inkml:brushProperty name="height" value="0.35" units="cm"/>
      <inkml:brushProperty name="color" value="#FFFFFF"/>
    </inkml:brush>
  </inkml:definitions>
  <inkml:trace contextRef="#ctx0" brushRef="#br0">2654 578 24252,'317'-515'0,"-3287"452"0,5623 641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2.696"/>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3.287"/>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3.681"/>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4.006"/>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4.865"/>
    </inkml:context>
    <inkml:brush xml:id="br0">
      <inkml:brushProperty name="width" value="0.35" units="cm"/>
      <inkml:brushProperty name="height" value="0.35" units="cm"/>
      <inkml:brushProperty name="color" value="#FFFFFF"/>
    </inkml:brush>
  </inkml:definitions>
  <inkml:trace contextRef="#ctx0" brushRef="#br0">366 35 24575,'-5'0'0,"-5"0"0,-11 0 0,-10 0 0,-13 0 0,-4 0 0,2 0 0,4 0 0,10-5 0,5-1 0,3 1 0,6-4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5.238"/>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6.788"/>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7.208"/>
    </inkml:context>
    <inkml:brush xml:id="br0">
      <inkml:brushProperty name="width" value="0.35" units="cm"/>
      <inkml:brushProperty name="height" value="0.35" units="cm"/>
      <inkml:brushProperty name="color" value="#FFFFFF"/>
    </inkml:brush>
  </inkml:definitions>
  <inkml:trace contextRef="#ctx0" brushRef="#br0">0 1 24575,'5'0'0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7.534"/>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7.859"/>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0:42.920"/>
    </inkml:context>
    <inkml:brush xml:id="br0">
      <inkml:brushProperty name="width" value="0.05" units="cm"/>
      <inkml:brushProperty name="height" value="0.05" units="cm"/>
      <inkml:brushProperty name="color" value="#FFFFFF"/>
    </inkml:brush>
  </inkml:definitions>
  <inkml:trace contextRef="#ctx0" brushRef="#br0">1 467 24575,'10'-9'0,"2"1"0,-1 0 0,1 1 0,0 0 0,1 1 0,20-8 0,0 0 0,494-236 0,-519 246 0,196-87 0,-197 88 0,0 0 0,1-1 0,-1 1 0,0-2 0,-1 1 0,12-10 0,-17 14 0,-1 0 0,0 0 0,0 0 0,0 0 0,1-1 0,-1 1 0,0 0 0,0 0 0,0 0 0,1 0 0,-1 0 0,0-1 0,0 1 0,0 0 0,0 0 0,0 0 0,0-1 0,1 1 0,-1 0 0,0 0 0,0-1 0,0 1 0,0 0 0,0 0 0,0-1 0,0 1 0,0 0 0,0 0 0,0-1 0,0 1 0,0 0 0,0 0 0,0 0 0,0-1 0,0 1 0,0 0 0,0 0 0,-1-1 0,1 1 0,0 0 0,0 0 0,0 0 0,0-1 0,0 1 0,-1 0 0,1 0 0,0 0 0,0 0 0,-1-1 0,-16-1 0,-20 6 0,29-1 0,-1 0 0,1 0 0,-14 8 0,22-11 0,-1 0 0,1 0 0,0 0 0,0 0 0,-1 0 0,1 0 0,0 0 0,0 0 0,0 1 0,-1-1 0,1 0 0,0 0 0,0 0 0,0 0 0,0 0 0,-1 1 0,1-1 0,0 0 0,0 0 0,0 0 0,0 1 0,0-1 0,0 0 0,-1 0 0,1 0 0,0 1 0,0-1 0,0 0 0,0 0 0,0 1 0,0-1 0,0 0 0,0 0 0,0 0 0,0 1 0,0-1 0,0 0 0,0 0 0,0 1 0,0-1 0,0 0 0,0 0 0,1 0 0,-1 1 0,0-1 0,0 0 0,0 0 0,0 0 0,0 1 0,1-1 0,-1 0 0,0 0 0,18 7 0,25-2 0,156 0 0,-165-1 0,-34-4 0,0 0 0,0 1 0,0-1 0,0 0 0,0 1 0,0-1 0,0 0 0,0 1 0,0-1 0,0 0 0,0 1 0,0-1 0,0 0 0,0 1 0,-1-1 0,1 0 0,0 0 0,0 1 0,0-1 0,0 0 0,-1 0 0,1 1 0,0-1 0,0 0 0,0 0 0,-1 1 0,1-1 0,0 0 0,0 0 0,-1 0 0,1 1 0,0-1 0,-1 0 0,1 0 0,0 0 0,0 0 0,-1 0 0,1 0 0,0 0 0,-1 0 0,1 0 0,0 0 0,-1 0 0,0 0 0,-73 24 0,-1-6 0,-118 35 0,186-50-151,-1 0-1,1 0 0,-1 1 0,1-1 1,0 2-1,1-1 0,-1 1 1,-7 7-1,11-8-531,0-1 1,1 0-1,-1 1 0,1 0 1,0-1-1,0 1 0,1 0 1,-1 0-1,-1 4 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8.282"/>
    </inkml:context>
    <inkml:brush xml:id="br0">
      <inkml:brushProperty name="width" value="0.35" units="cm"/>
      <inkml:brushProperty name="height" value="0.35" units="cm"/>
      <inkml:brushProperty name="color" value="#FFFFFF"/>
    </inkml:brush>
  </inkml:definitions>
  <inkml:trace contextRef="#ctx0" brushRef="#br0">0 1 24575,'5'0'0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8.610"/>
    </inkml:context>
    <inkml:brush xml:id="br0">
      <inkml:brushProperty name="width" value="0.35" units="cm"/>
      <inkml:brushProperty name="height" value="0.35" units="cm"/>
      <inkml:brushProperty name="color" value="#FFFFFF"/>
    </inkml:brush>
  </inkml:definitions>
  <inkml:trace contextRef="#ctx0" brushRef="#br0">0 1 24575,'5'0'0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28.907"/>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31.311"/>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31.700"/>
    </inkml:context>
    <inkml:brush xml:id="br0">
      <inkml:brushProperty name="width" value="0.35" units="cm"/>
      <inkml:brushProperty name="height" value="0.35" units="cm"/>
      <inkml:brushProperty name="color" value="#FFFFFF"/>
    </inkml:brush>
  </inkml:definitions>
  <inkml:trace contextRef="#ctx0" brushRef="#br0">51 1 24575,'-4'0'0,"-7"0"0,-4 5 0,-6 5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31.99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32.43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33.150"/>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33.650"/>
    </inkml:context>
    <inkml:brush xml:id="br0">
      <inkml:brushProperty name="width" value="0.35" units="cm"/>
      <inkml:brushProperty name="height" value="0.35" units="cm"/>
      <inkml:brushProperty name="color" value="#FFFFFF"/>
    </inkml:brush>
  </inkml:definitions>
  <inkml:trace contextRef="#ctx0" brushRef="#br0">70 1 24575,'-4'0'0,"-6"4"0,-6 2 0,-5 0 0,2 3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33.963"/>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0:44.190"/>
    </inkml:context>
    <inkml:brush xml:id="br0">
      <inkml:brushProperty name="width" value="0.05" units="cm"/>
      <inkml:brushProperty name="height" value="0.05" units="cm"/>
      <inkml:brushProperty name="color" value="#FFFFFF"/>
    </inkml:brush>
  </inkml:definitions>
  <inkml:trace contextRef="#ctx0" brushRef="#br0">1936 160 24575,'64'-9'-8289,"-1"0"3938,62-11 3510,149-22 8669,-285 42-2192,-59 0-5619,-1352 3-5329,902-4 4177,465 1 1135,74 0 0,100 0 0,394 1 0,635-3 0,-765-10 2055,-14-26-1,-309 26-1664,-45 6 744,-15 6-1124,0 0 0,0 0 0,0-1 0,0 1 0,0 0 0,0 0 0,0 0-1,0 0 1,0 0 0,0 0 0,0 0 0,1 0 0,-1 0 0,0-1 0,0 1 0,0 0 0,0 0 0,0 0 0,0 0-1,0 0 1,0 0 0,0 0 0,0 0 0,0-1 0,0 1 0,0 0 0,0 0 0,0 0 0,-1 0 0,1 0-1,0 0 1,0 0 0,0 0 0,0 0 0,0-1 0,0 1 0,0 0 0,0 0 0,0 0 0,0 0 0,0 0 0,0 0-1,0 0 1,-1 0 0,1 0 0,0 0 0,0 0 0,0 0 0,0 0 0,0 0 0,0 0 0,0 0 0,0 0-1,0 0 1,-1 0 0,1 0 0,0 0 0,0 0 0,0 0 0,-32-5 209,-56 2-219,-116 10 0,-101 26 0,193-20 0,-600 73-380,-318 37-278,981-118 696,-314 39-1269,251-26-4729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34.213"/>
    </inkml:context>
    <inkml:brush xml:id="br0">
      <inkml:brushProperty name="width" value="0.35" units="cm"/>
      <inkml:brushProperty name="height" value="0.35" units="cm"/>
      <inkml:brushProperty name="color" value="#FFFFFF"/>
    </inkml:brush>
  </inkml:definitions>
  <inkml:trace contextRef="#ctx0" brushRef="#br0">16 0 24575,'-5'0'0,"-6"5"0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34.634"/>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34.929"/>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35.55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1.96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2.407"/>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2.797"/>
    </inkml:context>
    <inkml:brush xml:id="br0">
      <inkml:brushProperty name="width" value="0.35" units="cm"/>
      <inkml:brushProperty name="height" value="0.35" units="cm"/>
      <inkml:brushProperty name="color" value="#FFFFFF"/>
    </inkml:brush>
  </inkml:definitions>
  <inkml:trace contextRef="#ctx0" brushRef="#br0">75 0 24575,'-4'0'0,"-7"5"0,-4 0 0,-6 1 0,-3 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2:51:13.09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GuruPrasadAnanthaneni/Postal_AI_Ap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customXml" Target="../ink/ink18.xml"/><Relationship Id="rId21" Type="http://schemas.openxmlformats.org/officeDocument/2006/relationships/customXml" Target="../ink/ink14.xml"/><Relationship Id="rId42" Type="http://schemas.openxmlformats.org/officeDocument/2006/relationships/customXml" Target="../ink/ink27.xml"/><Relationship Id="rId47" Type="http://schemas.openxmlformats.org/officeDocument/2006/relationships/customXml" Target="../ink/ink32.xml"/><Relationship Id="rId63" Type="http://schemas.openxmlformats.org/officeDocument/2006/relationships/customXml" Target="../ink/ink46.xml"/><Relationship Id="rId68" Type="http://schemas.openxmlformats.org/officeDocument/2006/relationships/customXml" Target="../ink/ink50.xml"/><Relationship Id="rId7" Type="http://schemas.openxmlformats.org/officeDocument/2006/relationships/customXml" Target="../ink/ink4.xml"/><Relationship Id="rId71" Type="http://schemas.openxmlformats.org/officeDocument/2006/relationships/customXml" Target="../ink/ink52.xml"/><Relationship Id="rId2" Type="http://schemas.openxmlformats.org/officeDocument/2006/relationships/image" Target="../media/image11.jpeg"/><Relationship Id="rId16" Type="http://schemas.openxmlformats.org/officeDocument/2006/relationships/customXml" Target="../ink/ink9.xml"/><Relationship Id="rId29" Type="http://schemas.openxmlformats.org/officeDocument/2006/relationships/image" Target="../media/image20.png"/><Relationship Id="rId11" Type="http://schemas.openxmlformats.org/officeDocument/2006/relationships/customXml" Target="../ink/ink6.xml"/><Relationship Id="rId24" Type="http://schemas.openxmlformats.org/officeDocument/2006/relationships/customXml" Target="../ink/ink16.xml"/><Relationship Id="rId32" Type="http://schemas.openxmlformats.org/officeDocument/2006/relationships/customXml" Target="../ink/ink21.xml"/><Relationship Id="rId37" Type="http://schemas.openxmlformats.org/officeDocument/2006/relationships/image" Target="../media/image24.png"/><Relationship Id="rId40" Type="http://schemas.openxmlformats.org/officeDocument/2006/relationships/customXml" Target="../ink/ink25.xml"/><Relationship Id="rId45" Type="http://schemas.openxmlformats.org/officeDocument/2006/relationships/customXml" Target="../ink/ink30.xml"/><Relationship Id="rId53" Type="http://schemas.openxmlformats.org/officeDocument/2006/relationships/customXml" Target="../ink/ink37.xml"/><Relationship Id="rId58" Type="http://schemas.openxmlformats.org/officeDocument/2006/relationships/customXml" Target="../ink/ink42.xml"/><Relationship Id="rId66" Type="http://schemas.openxmlformats.org/officeDocument/2006/relationships/image" Target="../media/image28.png"/><Relationship Id="rId5" Type="http://schemas.openxmlformats.org/officeDocument/2006/relationships/customXml" Target="../ink/ink3.xml"/><Relationship Id="rId61" Type="http://schemas.openxmlformats.org/officeDocument/2006/relationships/image" Target="../media/image27.png"/><Relationship Id="rId19" Type="http://schemas.openxmlformats.org/officeDocument/2006/relationships/customXml" Target="../ink/ink12.xml"/><Relationship Id="rId14" Type="http://schemas.openxmlformats.org/officeDocument/2006/relationships/customXml" Target="../ink/ink8.xml"/><Relationship Id="rId22" Type="http://schemas.openxmlformats.org/officeDocument/2006/relationships/customXml" Target="../ink/ink15.xml"/><Relationship Id="rId27" Type="http://schemas.openxmlformats.org/officeDocument/2006/relationships/image" Target="../media/image19.png"/><Relationship Id="rId30" Type="http://schemas.openxmlformats.org/officeDocument/2006/relationships/customXml" Target="../ink/ink20.xml"/><Relationship Id="rId35" Type="http://schemas.openxmlformats.org/officeDocument/2006/relationships/image" Target="../media/image23.png"/><Relationship Id="rId43" Type="http://schemas.openxmlformats.org/officeDocument/2006/relationships/customXml" Target="../ink/ink28.xml"/><Relationship Id="rId48" Type="http://schemas.openxmlformats.org/officeDocument/2006/relationships/customXml" Target="../ink/ink33.xml"/><Relationship Id="rId56" Type="http://schemas.openxmlformats.org/officeDocument/2006/relationships/customXml" Target="../ink/ink40.xml"/><Relationship Id="rId64" Type="http://schemas.openxmlformats.org/officeDocument/2006/relationships/customXml" Target="../ink/ink47.xml"/><Relationship Id="rId69" Type="http://schemas.openxmlformats.org/officeDocument/2006/relationships/image" Target="../media/image29.png"/><Relationship Id="rId8" Type="http://schemas.openxmlformats.org/officeDocument/2006/relationships/image" Target="../media/image14.png"/><Relationship Id="rId51" Type="http://schemas.openxmlformats.org/officeDocument/2006/relationships/customXml" Target="../ink/ink35.xml"/><Relationship Id="rId72" Type="http://schemas.openxmlformats.org/officeDocument/2006/relationships/customXml" Target="../ink/ink53.xml"/><Relationship Id="rId3" Type="http://schemas.openxmlformats.org/officeDocument/2006/relationships/customXml" Target="../ink/ink2.xml"/><Relationship Id="rId12" Type="http://schemas.openxmlformats.org/officeDocument/2006/relationships/image" Target="../media/image16.png"/><Relationship Id="rId17" Type="http://schemas.openxmlformats.org/officeDocument/2006/relationships/customXml" Target="../ink/ink10.xml"/><Relationship Id="rId25" Type="http://schemas.openxmlformats.org/officeDocument/2006/relationships/customXml" Target="../ink/ink17.xml"/><Relationship Id="rId33" Type="http://schemas.openxmlformats.org/officeDocument/2006/relationships/image" Target="../media/image22.png"/><Relationship Id="rId38" Type="http://schemas.openxmlformats.org/officeDocument/2006/relationships/customXml" Target="../ink/ink24.xml"/><Relationship Id="rId46" Type="http://schemas.openxmlformats.org/officeDocument/2006/relationships/customXml" Target="../ink/ink31.xml"/><Relationship Id="rId59" Type="http://schemas.openxmlformats.org/officeDocument/2006/relationships/customXml" Target="../ink/ink43.xml"/><Relationship Id="rId67" Type="http://schemas.openxmlformats.org/officeDocument/2006/relationships/customXml" Target="../ink/ink49.xml"/><Relationship Id="rId20" Type="http://schemas.openxmlformats.org/officeDocument/2006/relationships/customXml" Target="../ink/ink13.xml"/><Relationship Id="rId41" Type="http://schemas.openxmlformats.org/officeDocument/2006/relationships/customXml" Target="../ink/ink26.xml"/><Relationship Id="rId54" Type="http://schemas.openxmlformats.org/officeDocument/2006/relationships/customXml" Target="../ink/ink38.xml"/><Relationship Id="rId62" Type="http://schemas.openxmlformats.org/officeDocument/2006/relationships/customXml" Target="../ink/ink45.xml"/><Relationship Id="rId70" Type="http://schemas.openxmlformats.org/officeDocument/2006/relationships/customXml" Target="../ink/ink51.xml"/><Relationship Id="rId1" Type="http://schemas.openxmlformats.org/officeDocument/2006/relationships/slideLayout" Target="../slideLayouts/slideLayout7.xml"/><Relationship Id="rId6" Type="http://schemas.openxmlformats.org/officeDocument/2006/relationships/image" Target="../media/image13.png"/><Relationship Id="rId15" Type="http://schemas.openxmlformats.org/officeDocument/2006/relationships/image" Target="../media/image17.png"/><Relationship Id="rId23" Type="http://schemas.openxmlformats.org/officeDocument/2006/relationships/image" Target="../media/image18.png"/><Relationship Id="rId28" Type="http://schemas.openxmlformats.org/officeDocument/2006/relationships/customXml" Target="../ink/ink19.xml"/><Relationship Id="rId36" Type="http://schemas.openxmlformats.org/officeDocument/2006/relationships/customXml" Target="../ink/ink23.xml"/><Relationship Id="rId49" Type="http://schemas.openxmlformats.org/officeDocument/2006/relationships/customXml" Target="../ink/ink34.xml"/><Relationship Id="rId57" Type="http://schemas.openxmlformats.org/officeDocument/2006/relationships/customXml" Target="../ink/ink41.xml"/><Relationship Id="rId10" Type="http://schemas.openxmlformats.org/officeDocument/2006/relationships/image" Target="../media/image15.png"/><Relationship Id="rId31" Type="http://schemas.openxmlformats.org/officeDocument/2006/relationships/image" Target="../media/image21.png"/><Relationship Id="rId44" Type="http://schemas.openxmlformats.org/officeDocument/2006/relationships/customXml" Target="../ink/ink29.xml"/><Relationship Id="rId52" Type="http://schemas.openxmlformats.org/officeDocument/2006/relationships/customXml" Target="../ink/ink36.xml"/><Relationship Id="rId60" Type="http://schemas.openxmlformats.org/officeDocument/2006/relationships/customXml" Target="../ink/ink44.xml"/><Relationship Id="rId65" Type="http://schemas.openxmlformats.org/officeDocument/2006/relationships/customXml" Target="../ink/ink48.xml"/><Relationship Id="rId4" Type="http://schemas.openxmlformats.org/officeDocument/2006/relationships/image" Target="../media/image12.png"/><Relationship Id="rId9" Type="http://schemas.openxmlformats.org/officeDocument/2006/relationships/customXml" Target="../ink/ink5.xml"/><Relationship Id="rId13" Type="http://schemas.openxmlformats.org/officeDocument/2006/relationships/customXml" Target="../ink/ink7.xml"/><Relationship Id="rId18" Type="http://schemas.openxmlformats.org/officeDocument/2006/relationships/customXml" Target="../ink/ink11.xml"/><Relationship Id="rId39" Type="http://schemas.openxmlformats.org/officeDocument/2006/relationships/image" Target="../media/image25.png"/><Relationship Id="rId34" Type="http://schemas.openxmlformats.org/officeDocument/2006/relationships/customXml" Target="../ink/ink22.xml"/><Relationship Id="rId50" Type="http://schemas.openxmlformats.org/officeDocument/2006/relationships/image" Target="../media/image26.png"/><Relationship Id="rId55" Type="http://schemas.openxmlformats.org/officeDocument/2006/relationships/customXml" Target="../ink/ink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3"/>
            <a:ext cx="10363200" cy="1064498"/>
          </a:xfrm>
        </p:spPr>
        <p:txBody>
          <a:bodyPr/>
          <a:lstStyle/>
          <a:p>
            <a:pPr algn="ctr"/>
            <a:r>
              <a:rPr lang="en-US" sz="28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Community Based Reporting and Monitoring Tool for  Women Safety in Colleges/Universities</a:t>
            </a:r>
            <a:endParaRPr lang="en-GB" dirty="0"/>
          </a:p>
        </p:txBody>
      </p:sp>
      <p:sp>
        <p:nvSpPr>
          <p:cNvPr id="3" name="Subtitle 2"/>
          <p:cNvSpPr>
            <a:spLocks noGrp="1"/>
          </p:cNvSpPr>
          <p:nvPr>
            <p:ph type="subTitle" idx="1"/>
          </p:nvPr>
        </p:nvSpPr>
        <p:spPr>
          <a:xfrm>
            <a:off x="790469" y="2133601"/>
            <a:ext cx="3970594" cy="629919"/>
          </a:xfrm>
        </p:spPr>
        <p:txBody>
          <a:bodyPr>
            <a:normAutofit fontScale="92500" lnSpcReduction="20000"/>
          </a:bodyPr>
          <a:lstStyle/>
          <a:p>
            <a:pPr algn="l"/>
            <a:endParaRPr lang="en-GB" dirty="0">
              <a:latin typeface="Times New Roman" panose="02020603050405020304" pitchFamily="18" charset="0"/>
              <a:cs typeface="Times New Roman" panose="02020603050405020304" pitchFamily="18" charset="0"/>
            </a:endParaRPr>
          </a:p>
          <a:p>
            <a:pPr algn="l"/>
            <a:r>
              <a:rPr lang="en-GB" dirty="0">
                <a:latin typeface="Times New Roman" panose="02020603050405020304" pitchFamily="18" charset="0"/>
                <a:cs typeface="Times New Roman" panose="02020603050405020304" pitchFamily="18" charset="0"/>
              </a:rPr>
              <a:t>Batch Number: CSE-G42</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277768437"/>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200" dirty="0">
                <a:latin typeface="Times New Roman" panose="02020603050405020304" pitchFamily="18" charset="0"/>
                <a:ea typeface="Verdana"/>
                <a:cs typeface="Times New Roman" panose="02020603050405020304" pitchFamily="18" charset="0"/>
              </a:rPr>
              <a:t>Under the Supervision of,</a:t>
            </a:r>
          </a:p>
          <a:p>
            <a:endParaRPr lang="en-GB" sz="2200" dirty="0"/>
          </a:p>
          <a:p>
            <a:r>
              <a:rPr lang="en-GB" sz="2200" dirty="0">
                <a:latin typeface="Times New Roman" panose="02020603050405020304" pitchFamily="18" charset="0"/>
                <a:ea typeface="Verdana"/>
                <a:cs typeface="Times New Roman" panose="02020603050405020304" pitchFamily="18" charset="0"/>
              </a:rPr>
              <a:t>Dr</a:t>
            </a:r>
            <a:r>
              <a:rPr lang="en-GB" sz="2200" dirty="0">
                <a:solidFill>
                  <a:srgbClr val="17375E"/>
                </a:solidFill>
                <a:latin typeface="Times New Roman" panose="02020603050405020304" pitchFamily="18" charset="0"/>
                <a:ea typeface="Verdana"/>
                <a:cs typeface="Times New Roman" panose="02020603050405020304" pitchFamily="18" charset="0"/>
                <a:sym typeface="Verdana"/>
              </a:rPr>
              <a:t>. </a:t>
            </a:r>
            <a:r>
              <a:rPr lang="en-GB" sz="2600" dirty="0" err="1">
                <a:solidFill>
                  <a:srgbClr val="17365D"/>
                </a:solidFill>
                <a:latin typeface="Times New Roman" panose="02020603050405020304" pitchFamily="18" charset="0"/>
                <a:ea typeface="Cambria"/>
                <a:cs typeface="Times New Roman" panose="02020603050405020304" pitchFamily="18" charset="0"/>
                <a:sym typeface="Verdana"/>
              </a:rPr>
              <a:t>Afroj</a:t>
            </a:r>
            <a:r>
              <a:rPr lang="en-GB" sz="2600" dirty="0">
                <a:solidFill>
                  <a:srgbClr val="17365D"/>
                </a:solidFill>
                <a:latin typeface="Times New Roman" panose="02020603050405020304" pitchFamily="18" charset="0"/>
                <a:ea typeface="Cambria"/>
                <a:cs typeface="Times New Roman" panose="02020603050405020304" pitchFamily="18" charset="0"/>
                <a:sym typeface="Verdana"/>
              </a:rPr>
              <a:t> Alam</a:t>
            </a:r>
            <a:endParaRPr lang="en-GB" sz="2600" dirty="0">
              <a:latin typeface="Times New Roman" panose="02020603050405020304" pitchFamily="18" charset="0"/>
              <a:ea typeface="Cambria"/>
              <a:cs typeface="Times New Roman" panose="02020603050405020304" pitchFamily="18" charset="0"/>
            </a:endParaRPr>
          </a:p>
          <a:p>
            <a:r>
              <a:rPr lang="en-GB" sz="2200" dirty="0">
                <a:latin typeface="Times New Roman" panose="02020603050405020304" pitchFamily="18" charset="0"/>
                <a:ea typeface="Verdana"/>
                <a:cs typeface="Times New Roman" panose="02020603050405020304" pitchFamily="18" charset="0"/>
              </a:rPr>
              <a:t>Professor / Associate Professor / Assistant Professor</a:t>
            </a:r>
          </a:p>
          <a:p>
            <a:r>
              <a:rPr lang="en-GB" sz="2200" dirty="0">
                <a:latin typeface="Times New Roman" panose="02020603050405020304" pitchFamily="18" charset="0"/>
                <a:ea typeface="Verdana"/>
                <a:cs typeface="Times New Roman" panose="02020603050405020304" pitchFamily="18" charset="0"/>
              </a:rPr>
              <a:t>School of Computer Science &amp; Engineering</a:t>
            </a:r>
          </a:p>
          <a:p>
            <a:r>
              <a:rPr lang="en-GB" sz="2200" dirty="0">
                <a:latin typeface="Times New Roman" panose="02020603050405020304" pitchFamily="18" charset="0"/>
                <a:ea typeface="Verdana"/>
                <a:cs typeface="Times New Roman" panose="02020603050405020304" pitchFamily="18" charset="0"/>
              </a:rPr>
              <a:t>Presidency University</a:t>
            </a:r>
          </a:p>
          <a:p>
            <a:pPr algn="l"/>
            <a:endParaRPr lang="en-GB" dirty="0"/>
          </a:p>
        </p:txBody>
      </p:sp>
      <p:sp>
        <p:nvSpPr>
          <p:cNvPr id="6" name="Subtitle 2"/>
          <p:cNvSpPr txBox="1">
            <a:spLocks/>
          </p:cNvSpPr>
          <p:nvPr/>
        </p:nvSpPr>
        <p:spPr>
          <a:xfrm>
            <a:off x="3986772" y="103695"/>
            <a:ext cx="3960024" cy="965408"/>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Times New Roman" panose="02020603050405020304" pitchFamily="18" charset="0"/>
                <a:ea typeface="Verdana"/>
                <a:cs typeface="Times New Roman" panose="02020603050405020304" pitchFamily="18" charset="0"/>
              </a:rPr>
              <a:t>CSE7301 University Project-II</a:t>
            </a:r>
          </a:p>
          <a:p>
            <a:r>
              <a:rPr lang="en-GB" dirty="0">
                <a:latin typeface="Times New Roman" panose="02020603050405020304" pitchFamily="18" charset="0"/>
                <a:ea typeface="Verdana"/>
                <a:cs typeface="Times New Roman" panose="02020603050405020304" pitchFamily="18" charset="0"/>
              </a:rPr>
              <a:t>Final Review</a:t>
            </a:r>
            <a:endParaRPr lang="en-GB"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F2B5EB87-26E8-6044-713D-A47E9C8996AA}"/>
              </a:ext>
            </a:extLst>
          </p:cNvPr>
          <p:cNvGraphicFramePr>
            <a:graphicFrameLocks noGrp="1"/>
          </p:cNvGraphicFramePr>
          <p:nvPr>
            <p:extLst>
              <p:ext uri="{D42A27DB-BD31-4B8C-83A1-F6EECF244321}">
                <p14:modId xmlns:p14="http://schemas.microsoft.com/office/powerpoint/2010/main" val="2569331513"/>
              </p:ext>
            </p:extLst>
          </p:nvPr>
        </p:nvGraphicFramePr>
        <p:xfrm>
          <a:off x="405353" y="3274139"/>
          <a:ext cx="5911764" cy="1642162"/>
        </p:xfrm>
        <a:graphic>
          <a:graphicData uri="http://schemas.openxmlformats.org/drawingml/2006/table">
            <a:tbl>
              <a:tblPr firstRow="1" bandRow="1">
                <a:tableStyleId>{5940675A-B579-460E-94D1-54222C63F5DA}</a:tableStyleId>
              </a:tblPr>
              <a:tblGrid>
                <a:gridCol w="2612879">
                  <a:extLst>
                    <a:ext uri="{9D8B030D-6E8A-4147-A177-3AD203B41FA5}">
                      <a16:colId xmlns:a16="http://schemas.microsoft.com/office/drawing/2014/main" val="1986829044"/>
                    </a:ext>
                  </a:extLst>
                </a:gridCol>
                <a:gridCol w="3298885">
                  <a:extLst>
                    <a:ext uri="{9D8B030D-6E8A-4147-A177-3AD203B41FA5}">
                      <a16:colId xmlns:a16="http://schemas.microsoft.com/office/drawing/2014/main" val="1380123858"/>
                    </a:ext>
                  </a:extLst>
                </a:gridCol>
              </a:tblGrid>
              <a:tr h="469189">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61583544"/>
                  </a:ext>
                </a:extLst>
              </a:tr>
              <a:tr h="3909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 20211CSE0262</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MARRIBOYINA MOUNIKA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3403982"/>
                  </a:ext>
                </a:extLst>
              </a:tr>
              <a:tr h="3909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 20211CSE0305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CHALLA OMNATH</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9334774"/>
                  </a:ext>
                </a:extLst>
              </a:tr>
              <a:tr h="3909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 20211CSE0274</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CHAITRA K</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1025358"/>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vert="horz" lIns="91440" tIns="45720" rIns="91440" bIns="45720" rtlCol="0" anchor="t">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objective of this project is to develop a comprehensive Mobile Application for Women Safety on the Android platform. The application aims to empower women by providing them with a reliable and accessible tool to enhance their safety and well-being. Key objectives include enabling users to register and login securely, view nearby users, and send SOS alerts with audio and video capabilities in emergency situations.</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a:cs typeface="Times New Roman"/>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812800" y="952107"/>
            <a:ext cx="10668000" cy="4996207"/>
          </a:xfrm>
        </p:spPr>
        <p:txBody>
          <a:bodyPr vert="horz" lIns="91440" tIns="45720" rIns="91440" bIns="45720" rtlCol="0" anchor="t">
            <a:noAutofit/>
          </a:bodyPr>
          <a:lstStyle/>
          <a:p>
            <a:pPr algn="ctr">
              <a:lnSpc>
                <a:spcPct val="150000"/>
              </a:lnSpc>
              <a:spcAft>
                <a:spcPts val="800"/>
              </a:spcAft>
            </a:pP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b="1"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Processor                        -    I3/Intel Processor</a:t>
            </a:r>
          </a:p>
          <a:p>
            <a:pPr marL="342900" lvl="0" indent="-342900" algn="just">
              <a:lnSpc>
                <a:spcPct val="115000"/>
              </a:lnSpc>
              <a:spcAft>
                <a:spcPts val="1000"/>
              </a:spcAft>
              <a:buFont typeface="Symbol" panose="05050102010706020507" pitchFamily="18" charset="2"/>
              <a:buChar char=""/>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RAM                              -    8 GB </a:t>
            </a:r>
          </a:p>
          <a:p>
            <a:pPr marL="342900" lvl="0" indent="-342900" algn="just">
              <a:lnSpc>
                <a:spcPct val="115000"/>
              </a:lnSpc>
              <a:spcAft>
                <a:spcPts val="1000"/>
              </a:spcAft>
              <a:buFont typeface="Symbol" panose="05050102010706020507" pitchFamily="18" charset="2"/>
              <a:buChar char=""/>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Hard Disk                      -    1TB</a:t>
            </a:r>
          </a:p>
          <a:p>
            <a:pPr algn="ctr">
              <a:lnSpc>
                <a:spcPct val="150000"/>
              </a:lnSpc>
              <a:spcAft>
                <a:spcPts val="800"/>
              </a:spcAft>
            </a:pP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Operating System                  -   Windows 10	</a:t>
            </a:r>
          </a:p>
          <a:p>
            <a:pPr marL="342900" lvl="0" indent="-342900" algn="just">
              <a:lnSpc>
                <a:spcPct val="115000"/>
              </a:lnSpc>
              <a:spcAft>
                <a:spcPts val="1000"/>
              </a:spcAft>
              <a:buFont typeface="Symbol" panose="05050102010706020507" pitchFamily="18" charset="2"/>
              <a:buChar char=""/>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JDK			- java</a:t>
            </a:r>
          </a:p>
          <a:p>
            <a:pPr marL="342900" lvl="0" indent="-342900" algn="just">
              <a:lnSpc>
                <a:spcPct val="115000"/>
              </a:lnSpc>
              <a:spcAft>
                <a:spcPts val="1000"/>
              </a:spcAft>
              <a:buFont typeface="Symbol" panose="05050102010706020507" pitchFamily="18" charset="2"/>
              <a:buChar char=""/>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Plugin                                     -Kotlin</a:t>
            </a:r>
          </a:p>
          <a:p>
            <a:pPr marL="342900" lvl="0" indent="-342900" algn="just">
              <a:lnSpc>
                <a:spcPct val="115000"/>
              </a:lnSpc>
              <a:spcAft>
                <a:spcPts val="1000"/>
              </a:spcAft>
              <a:buFont typeface="Symbol" panose="05050102010706020507" pitchFamily="18" charset="2"/>
              <a:buChar char=""/>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SDK			- Android </a:t>
            </a:r>
          </a:p>
          <a:p>
            <a:pPr marL="342900" lvl="0" indent="-342900" algn="just">
              <a:lnSpc>
                <a:spcPct val="115000"/>
              </a:lnSpc>
              <a:spcAft>
                <a:spcPts val="1000"/>
              </a:spcAft>
              <a:buFont typeface="Symbol" panose="05050102010706020507" pitchFamily="18" charset="2"/>
              <a:buChar char=""/>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IDE			-Android studio</a:t>
            </a:r>
          </a:p>
          <a:p>
            <a:pPr marL="342900" lvl="0" indent="-342900" algn="just">
              <a:lnSpc>
                <a:spcPct val="115000"/>
              </a:lnSpc>
              <a:spcAft>
                <a:spcPts val="1000"/>
              </a:spcAft>
              <a:buFont typeface="Symbol" panose="05050102010706020507" pitchFamily="18" charset="2"/>
              <a:buChar char=""/>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Database`		- server script, my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sql</a:t>
            </a:r>
            <a:endParaRPr lang="en-GB" sz="1600" b="1" dirty="0">
              <a:latin typeface="Times New Roman" panose="02020603050405020304" pitchFamily="18" charset="0"/>
              <a:ea typeface="Verdana"/>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Timeline of Project</a:t>
            </a:r>
          </a:p>
        </p:txBody>
      </p:sp>
      <p:sp>
        <p:nvSpPr>
          <p:cNvPr id="5" name="Content Placeholder 4">
            <a:extLst>
              <a:ext uri="{FF2B5EF4-FFF2-40B4-BE49-F238E27FC236}">
                <a16:creationId xmlns:a16="http://schemas.microsoft.com/office/drawing/2014/main" id="{365643AA-110E-1C20-AD0F-950B8FC0B1C9}"/>
              </a:ext>
            </a:extLst>
          </p:cNvPr>
          <p:cNvSpPr>
            <a:spLocks noGrp="1"/>
          </p:cNvSpPr>
          <p:nvPr>
            <p:ph idx="1"/>
          </p:nvPr>
        </p:nvSpPr>
        <p:spPr>
          <a:xfrm>
            <a:off x="812800" y="1131001"/>
            <a:ext cx="10668000" cy="4964997"/>
          </a:xfrm>
        </p:spPr>
        <p:txBody>
          <a:bodyPr vert="horz" lIns="91440" tIns="45720" rIns="91440" bIns="45720" rtlCol="0" anchor="t">
            <a:normAutofit/>
          </a:bodyPr>
          <a:lstStyle/>
          <a:p>
            <a:pPr marL="0" indent="0">
              <a:spcBef>
                <a:spcPts val="480"/>
              </a:spcBef>
              <a:buNone/>
            </a:pPr>
            <a:r>
              <a:rPr lang="en-US" sz="2000" b="1">
                <a:latin typeface="Times New Roman"/>
                <a:ea typeface="Cambria"/>
              </a:rPr>
              <a:t>Project Duration: </a:t>
            </a:r>
            <a:endParaRPr lang="en-US" sz="2000">
              <a:latin typeface="Times New Roman"/>
              <a:ea typeface="Cambria"/>
            </a:endParaRPr>
          </a:p>
          <a:p>
            <a:pPr>
              <a:spcBef>
                <a:spcPts val="480"/>
              </a:spcBef>
            </a:pPr>
            <a:r>
              <a:rPr lang="en-US" sz="2000">
                <a:latin typeface="Times New Roman"/>
                <a:ea typeface="Cambria"/>
              </a:rPr>
              <a:t>4 months (16 weeks)</a:t>
            </a:r>
          </a:p>
          <a:p>
            <a:pPr marL="0" indent="0">
              <a:spcBef>
                <a:spcPts val="480"/>
              </a:spcBef>
              <a:buNone/>
            </a:pPr>
            <a:r>
              <a:rPr lang="en-US" sz="2000" b="1">
                <a:latin typeface="Times New Roman"/>
                <a:ea typeface="Cambria"/>
              </a:rPr>
              <a:t>Phases: </a:t>
            </a:r>
            <a:endParaRPr lang="en-US" sz="2000">
              <a:latin typeface="Times New Roman"/>
              <a:ea typeface="Cambria"/>
            </a:endParaRPr>
          </a:p>
          <a:p>
            <a:pPr>
              <a:spcBef>
                <a:spcPts val="480"/>
              </a:spcBef>
            </a:pPr>
            <a:r>
              <a:rPr lang="en-US" sz="2000">
                <a:latin typeface="Times New Roman"/>
                <a:ea typeface="Cambria"/>
              </a:rPr>
              <a:t>Literature, Identification Modules, Implementation Modules, Testing of Modules, Publishing Preparation of Papers, and Maintenance.</a:t>
            </a:r>
          </a:p>
          <a:p>
            <a:pPr marL="0" indent="0">
              <a:spcBef>
                <a:spcPts val="480"/>
              </a:spcBef>
              <a:buNone/>
            </a:pPr>
            <a:r>
              <a:rPr lang="en-US" sz="2000" b="1">
                <a:latin typeface="Times New Roman"/>
                <a:ea typeface="Cambria"/>
              </a:rPr>
              <a:t>Key Milestones:</a:t>
            </a:r>
            <a:endParaRPr lang="en-US" sz="2000">
              <a:latin typeface="Times New Roman"/>
              <a:ea typeface="Cambria"/>
            </a:endParaRPr>
          </a:p>
          <a:p>
            <a:pPr>
              <a:spcBef>
                <a:spcPts val="480"/>
              </a:spcBef>
            </a:pPr>
            <a:r>
              <a:rPr lang="en-US" sz="2000">
                <a:latin typeface="Times New Roman"/>
                <a:ea typeface="Cambria"/>
              </a:rPr>
              <a:t>Week 1-2: Literature</a:t>
            </a:r>
          </a:p>
          <a:p>
            <a:pPr>
              <a:spcBef>
                <a:spcPts val="480"/>
              </a:spcBef>
            </a:pPr>
            <a:r>
              <a:rPr lang="en-US" sz="2000">
                <a:latin typeface="Times New Roman"/>
                <a:ea typeface="Cambria"/>
              </a:rPr>
              <a:t>Week 3-5: Identification Modules</a:t>
            </a:r>
          </a:p>
          <a:p>
            <a:pPr>
              <a:spcBef>
                <a:spcPts val="480"/>
              </a:spcBef>
            </a:pPr>
            <a:r>
              <a:rPr lang="en-US" sz="2000">
                <a:latin typeface="Times New Roman"/>
                <a:ea typeface="Cambria"/>
              </a:rPr>
              <a:t>Week 5-9: Implementation Modules</a:t>
            </a:r>
          </a:p>
          <a:p>
            <a:pPr>
              <a:spcBef>
                <a:spcPts val="480"/>
              </a:spcBef>
            </a:pPr>
            <a:r>
              <a:rPr lang="en-US" sz="2000">
                <a:latin typeface="Times New Roman"/>
                <a:ea typeface="Cambria"/>
              </a:rPr>
              <a:t>Week 9-12: Testing of Modules</a:t>
            </a:r>
          </a:p>
          <a:p>
            <a:pPr>
              <a:spcBef>
                <a:spcPts val="480"/>
              </a:spcBef>
            </a:pPr>
            <a:r>
              <a:rPr lang="en-US" sz="2000">
                <a:latin typeface="Times New Roman"/>
                <a:ea typeface="Cambria"/>
              </a:rPr>
              <a:t>Week 12-13: Publishing Preparation of Papers</a:t>
            </a:r>
          </a:p>
          <a:p>
            <a:pPr>
              <a:spcBef>
                <a:spcPts val="480"/>
              </a:spcBef>
            </a:pPr>
            <a:r>
              <a:rPr lang="en-US" sz="2000">
                <a:latin typeface="Times New Roman"/>
                <a:ea typeface="Cambria"/>
              </a:rPr>
              <a:t>Week 14-16: Maintenance</a:t>
            </a:r>
          </a:p>
          <a:p>
            <a:pPr marL="0" indent="0">
              <a:buNone/>
            </a:pPr>
            <a:endParaRPr lang="en-US"/>
          </a:p>
        </p:txBody>
      </p:sp>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Expected Outcomes</a:t>
            </a:r>
          </a:p>
        </p:txBody>
      </p:sp>
      <p:sp>
        <p:nvSpPr>
          <p:cNvPr id="3" name="Content Placeholder 2"/>
          <p:cNvSpPr>
            <a:spLocks noGrp="1"/>
          </p:cNvSpPr>
          <p:nvPr>
            <p:ph idx="1"/>
          </p:nvPr>
        </p:nvSpPr>
        <p:spPr>
          <a:xfrm>
            <a:off x="812800" y="970961"/>
            <a:ext cx="10668000" cy="5125037"/>
          </a:xfrm>
        </p:spPr>
        <p:txBody>
          <a:bodyPr vert="horz" lIns="91440" tIns="45720" rIns="91440" bIns="45720" rtlCol="0" anchor="t">
            <a:normAutofit/>
          </a:bodyPr>
          <a:lstStyle/>
          <a:p>
            <a:pPr marL="0" indent="0">
              <a:buNone/>
            </a:pPr>
            <a:r>
              <a:rPr lang="en-US" sz="2000" b="1" dirty="0">
                <a:latin typeface="Times New Roman" panose="02020603050405020304" pitchFamily="18" charset="0"/>
                <a:cs typeface="Times New Roman" panose="02020603050405020304" pitchFamily="18" charset="0"/>
              </a:rPr>
              <a:t>1. Increased Reporting</a:t>
            </a:r>
            <a:r>
              <a:rPr lang="en-US" sz="2000" dirty="0">
                <a:latin typeface="Times New Roman" panose="02020603050405020304" pitchFamily="18" charset="0"/>
                <a:cs typeface="Times New Roman" panose="02020603050405020304" pitchFamily="18" charset="0"/>
              </a:rPr>
              <a:t>: Encourages anonymous and real-time reporting of harassment or safety concerns by female students.</a:t>
            </a:r>
          </a:p>
          <a:p>
            <a:pPr marL="0" indent="0">
              <a:buNone/>
            </a:pPr>
            <a:r>
              <a:rPr lang="en-US" sz="2000" b="1" dirty="0">
                <a:latin typeface="Times New Roman" panose="02020603050405020304" pitchFamily="18" charset="0"/>
                <a:cs typeface="Times New Roman" panose="02020603050405020304" pitchFamily="18" charset="0"/>
              </a:rPr>
              <a:t>2. Improved Campus Safety: </a:t>
            </a:r>
            <a:r>
              <a:rPr lang="en-US" sz="2000" dirty="0">
                <a:latin typeface="Times New Roman" panose="02020603050405020304" pitchFamily="18" charset="0"/>
                <a:cs typeface="Times New Roman" panose="02020603050405020304" pitchFamily="18" charset="0"/>
              </a:rPr>
              <a:t>Enables authorities to identify unsafe zones and take preventive actions based on crowd-sourced data.</a:t>
            </a:r>
          </a:p>
          <a:p>
            <a:pPr marL="0" indent="0">
              <a:buNone/>
            </a:pPr>
            <a:r>
              <a:rPr lang="en-US" sz="2000" b="1" dirty="0">
                <a:latin typeface="Times New Roman" panose="02020603050405020304" pitchFamily="18" charset="0"/>
                <a:cs typeface="Times New Roman" panose="02020603050405020304" pitchFamily="18" charset="0"/>
              </a:rPr>
              <a:t>3. Community Engagement</a:t>
            </a:r>
            <a:r>
              <a:rPr lang="en-US" sz="2000" dirty="0">
                <a:latin typeface="Times New Roman" panose="02020603050405020304" pitchFamily="18" charset="0"/>
                <a:cs typeface="Times New Roman" panose="02020603050405020304" pitchFamily="18" charset="0"/>
              </a:rPr>
              <a:t>: Builds a support network where students can share alerts and experiences, fostering collective vigilance.</a:t>
            </a:r>
          </a:p>
          <a:p>
            <a:pPr marL="0" indent="0">
              <a:buNone/>
            </a:pPr>
            <a:r>
              <a:rPr lang="en-US" sz="2000" b="1" dirty="0">
                <a:latin typeface="Times New Roman" panose="02020603050405020304" pitchFamily="18" charset="0"/>
                <a:cs typeface="Times New Roman" panose="02020603050405020304" pitchFamily="18" charset="0"/>
              </a:rPr>
              <a:t>4. Data-Driven Decision Making</a:t>
            </a:r>
            <a:r>
              <a:rPr lang="en-US" sz="2000" dirty="0">
                <a:latin typeface="Times New Roman" panose="02020603050405020304" pitchFamily="18" charset="0"/>
                <a:cs typeface="Times New Roman" panose="02020603050405020304" pitchFamily="18" charset="0"/>
              </a:rPr>
              <a:t>: Generates insights and reports for administration to implement targeted safety measures.</a:t>
            </a:r>
          </a:p>
          <a:p>
            <a:pPr marL="0" indent="0">
              <a:buNone/>
            </a:pPr>
            <a:r>
              <a:rPr lang="en-US" sz="2000" b="1" dirty="0">
                <a:latin typeface="Times New Roman" panose="02020603050405020304" pitchFamily="18" charset="0"/>
                <a:cs typeface="Times New Roman" panose="02020603050405020304" pitchFamily="18" charset="0"/>
              </a:rPr>
              <a:t>5. Empowerment of Women</a:t>
            </a:r>
            <a:r>
              <a:rPr lang="en-US" sz="2000" dirty="0">
                <a:latin typeface="Times New Roman" panose="02020603050405020304" pitchFamily="18" charset="0"/>
                <a:cs typeface="Times New Roman" panose="02020603050405020304" pitchFamily="18" charset="0"/>
              </a:rPr>
              <a:t>: Enhances the sense of security and confidence among female students on campus.</a:t>
            </a:r>
          </a:p>
          <a:p>
            <a:pPr marL="0" indent="0">
              <a:buNone/>
            </a:pPr>
            <a:r>
              <a:rPr lang="en-US" sz="2000" b="1" dirty="0">
                <a:latin typeface="Times New Roman" panose="02020603050405020304" pitchFamily="18" charset="0"/>
                <a:cs typeface="Times New Roman" panose="02020603050405020304" pitchFamily="18" charset="0"/>
              </a:rPr>
              <a:t>6. Accountability and Transparency</a:t>
            </a:r>
            <a:r>
              <a:rPr lang="en-US" sz="2000" dirty="0">
                <a:latin typeface="Times New Roman" panose="02020603050405020304" pitchFamily="18" charset="0"/>
                <a:cs typeface="Times New Roman" panose="02020603050405020304" pitchFamily="18" charset="0"/>
              </a:rPr>
              <a:t>: Promotes accountability of college authorities in responding to and addressing reported incidents.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C514-231A-6163-2DD1-B7328FC9E9BA}"/>
              </a:ext>
            </a:extLst>
          </p:cNvPr>
          <p:cNvSpPr>
            <a:spLocks noGrp="1"/>
          </p:cNvSpPr>
          <p:nvPr>
            <p:ph type="title"/>
          </p:nvPr>
        </p:nvSpPr>
        <p:spPr/>
        <p:txBody>
          <a:bodyPr/>
          <a:lstStyle/>
          <a:p>
            <a:r>
              <a:rPr lang="en-US" dirty="0">
                <a:latin typeface="Times New Roman" panose="02020603050405020304" pitchFamily="18" charset="0"/>
                <a:ea typeface="Verdana"/>
                <a:cs typeface="Times New Roman" panose="02020603050405020304" pitchFamily="18" charset="0"/>
              </a:rPr>
              <a:t>GitHub Link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9AF974-09F9-0D45-C1A3-A895CCC9549B}"/>
              </a:ext>
            </a:extLst>
          </p:cNvPr>
          <p:cNvSpPr>
            <a:spLocks noGrp="1"/>
          </p:cNvSpPr>
          <p:nvPr>
            <p:ph idx="1"/>
          </p:nvPr>
        </p:nvSpPr>
        <p:spPr/>
        <p:txBody>
          <a:bodyPr vert="horz" lIns="91440" tIns="45720" rIns="91440" bIns="45720" rtlCol="0" anchor="ctr">
            <a:normAutofit/>
          </a:bodyPr>
          <a:lstStyle/>
          <a:p>
            <a:pPr marL="0" indent="0" algn="ctr">
              <a:buNone/>
            </a:pPr>
            <a:r>
              <a:rPr lang="en-US" dirty="0">
                <a:latin typeface="Verdana"/>
                <a:ea typeface="Verdana"/>
                <a:hlinkClick r:id="rId2"/>
              </a:rPr>
              <a:t>https://github.com/GuruPrasadAnanthaneni/Postal_AI_App</a:t>
            </a:r>
            <a:endParaRPr lang="en-US" dirty="0">
              <a:latin typeface="Verdana"/>
              <a:ea typeface="Verdana"/>
            </a:endParaRPr>
          </a:p>
          <a:p>
            <a:pPr marL="0" indent="0">
              <a:buNone/>
            </a:pPr>
            <a:endParaRPr lang="en-US" dirty="0"/>
          </a:p>
        </p:txBody>
      </p:sp>
    </p:spTree>
    <p:extLst>
      <p:ext uri="{BB962C8B-B14F-4D97-AF65-F5344CB8AC3E}">
        <p14:creationId xmlns:p14="http://schemas.microsoft.com/office/powerpoint/2010/main" val="475367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12800" y="670501"/>
            <a:ext cx="10668000" cy="5234997"/>
          </a:xfrm>
        </p:spPr>
        <p:txBody>
          <a:bodyPr vert="horz" lIns="91440" tIns="45720" rIns="91440" bIns="45720" rtlCol="0" anchor="t">
            <a:normAutofit/>
          </a:bodyPr>
          <a:lstStyle/>
          <a:p>
            <a:endParaRPr lang="en-US"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conclusion, the Mobile Application for Women Safety stands as a beacon of empowerment and support, leveraging technology to foster a safer environment for women. With its intuitive features allowing for swift communication and assistance, it enables users to navigate vulnerable situations with confidence. By promoting community-driven aid and facilitating rapid response mechanisms, the app embodies a commitment to women's safety and well-being. As we embrace innovation for social good, this application serves as a testament to the potential of technology in creating positive societal change.</a:t>
            </a:r>
            <a:r>
              <a:rPr lang="en-US" sz="2000" dirty="0">
                <a:solidFill>
                  <a:srgbClr val="000000"/>
                </a:solidFill>
                <a:latin typeface="Times New Roman"/>
                <a:ea typeface="Verdana"/>
                <a:cs typeface="Times New Roman"/>
              </a:rPr>
              <a:t>                                                                              </a:t>
            </a:r>
            <a:br>
              <a:rPr lang="en-US" sz="2000" dirty="0">
                <a:latin typeface="Times New Roman"/>
              </a:rPr>
            </a:br>
            <a:endParaRPr lang="en-US" sz="2000" dirty="0">
              <a:latin typeface="Times New Roman"/>
            </a:endParaRPr>
          </a:p>
          <a:p>
            <a:pPr>
              <a:lnSpc>
                <a:spcPct val="150000"/>
              </a:lnSpc>
            </a:pPr>
            <a:endParaRPr lang="en-US" sz="2000" dirty="0">
              <a:solidFill>
                <a:srgbClr val="000000"/>
              </a:solidFill>
              <a:latin typeface="Times New Roman"/>
              <a:ea typeface="Verdana"/>
              <a:cs typeface="Times New Roman"/>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640A53C-4830-029F-895C-D4752A44B260}"/>
                  </a:ext>
                </a:extLst>
              </p14:cNvPr>
              <p14:cNvContentPartPr/>
              <p14:nvPr/>
            </p14:nvContentPartPr>
            <p14:xfrm>
              <a:off x="-358207" y="2042265"/>
              <a:ext cx="28440" cy="12960"/>
            </p14:xfrm>
          </p:contentPart>
        </mc:Choice>
        <mc:Fallback>
          <p:pic>
            <p:nvPicPr>
              <p:cNvPr id="4" name="Ink 3">
                <a:extLst>
                  <a:ext uri="{FF2B5EF4-FFF2-40B4-BE49-F238E27FC236}">
                    <a16:creationId xmlns:a16="http://schemas.microsoft.com/office/drawing/2014/main" id="{1640A53C-4830-029F-895C-D4752A44B260}"/>
                  </a:ext>
                </a:extLst>
              </p:cNvPr>
              <p:cNvPicPr/>
              <p:nvPr/>
            </p:nvPicPr>
            <p:blipFill>
              <a:blip r:embed="rId3"/>
              <a:stretch>
                <a:fillRect/>
              </a:stretch>
            </p:blipFill>
            <p:spPr>
              <a:xfrm>
                <a:off x="-421207" y="1979265"/>
                <a:ext cx="154080" cy="138600"/>
              </a:xfrm>
              <a:prstGeom prst="rect">
                <a:avLst/>
              </a:prstGeom>
            </p:spPr>
          </p:pic>
        </mc:Fallback>
      </mc:AlternateContent>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07156" y="917224"/>
            <a:ext cx="10673644" cy="5178774"/>
          </a:xfrm>
        </p:spPr>
        <p:txBody>
          <a:bodyPr vert="horz" lIns="91440" tIns="45720" rIns="91440" bIns="45720" rtlCol="0" anchor="t">
            <a:noAutofit/>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[1]. Personal emergency notification application design for mobile devices; Sih-Ting Zeng; Ching-Min Lee; 19 June 2014</a:t>
            </a:r>
          </a:p>
          <a:p>
            <a:pPr marL="0" indent="0" algn="just">
              <a:lnSpc>
                <a:spcPct val="150000"/>
              </a:lnSpc>
              <a:buNone/>
            </a:pPr>
            <a:r>
              <a:rPr lang="en-IN" sz="1800" dirty="0">
                <a:latin typeface="Times New Roman" panose="02020603050405020304" pitchFamily="18" charset="0"/>
                <a:cs typeface="Times New Roman" panose="02020603050405020304" pitchFamily="18" charset="0"/>
              </a:rPr>
              <a:t>[2]. Integration of Emergency Web App for accessing the emergency services by mobile phones; Beatriz Gómez; Carlos Juiz; 27 January 2014</a:t>
            </a:r>
          </a:p>
          <a:p>
            <a:pPr marL="0" indent="0" algn="just">
              <a:lnSpc>
                <a:spcPct val="150000"/>
              </a:lnSpc>
              <a:buNone/>
            </a:pPr>
            <a:r>
              <a:rPr lang="en-IN" sz="1800" dirty="0">
                <a:latin typeface="Times New Roman" panose="02020603050405020304" pitchFamily="18" charset="0"/>
                <a:cs typeface="Times New Roman" panose="02020603050405020304" pitchFamily="18" charset="0"/>
              </a:rPr>
              <a:t>[3]. Emergency Alert Networks for Disaster Management: Applications Perspective; </a:t>
            </a:r>
            <a:r>
              <a:rPr lang="en-IN" sz="1800" dirty="0" err="1">
                <a:latin typeface="Times New Roman" panose="02020603050405020304" pitchFamily="18" charset="0"/>
                <a:cs typeface="Times New Roman" panose="02020603050405020304" pitchFamily="18" charset="0"/>
              </a:rPr>
              <a:t>Neerai</a:t>
            </a:r>
            <a:r>
              <a:rPr lang="en-IN" sz="1800" dirty="0">
                <a:latin typeface="Times New Roman" panose="02020603050405020304" pitchFamily="18" charset="0"/>
                <a:cs typeface="Times New Roman" panose="02020603050405020304" pitchFamily="18" charset="0"/>
              </a:rPr>
              <a:t> Kumar; Alka Agrawal; Raees Ahmad Khan;  25 October 2018 </a:t>
            </a:r>
          </a:p>
          <a:p>
            <a:pPr marL="0" indent="0" algn="just">
              <a:lnSpc>
                <a:spcPct val="150000"/>
              </a:lnSpc>
              <a:buNone/>
            </a:pPr>
            <a:r>
              <a:rPr lang="en-IN" sz="1800" dirty="0">
                <a:latin typeface="Times New Roman" panose="02020603050405020304" pitchFamily="18" charset="0"/>
                <a:cs typeface="Times New Roman" panose="02020603050405020304" pitchFamily="18" charset="0"/>
              </a:rPr>
              <a:t>[4] Lívia C. </a:t>
            </a:r>
            <a:r>
              <a:rPr lang="en-IN" sz="1800" dirty="0" err="1">
                <a:latin typeface="Times New Roman" panose="02020603050405020304" pitchFamily="18" charset="0"/>
                <a:cs typeface="Times New Roman" panose="02020603050405020304" pitchFamily="18" charset="0"/>
              </a:rPr>
              <a:t>Degrossi</a:t>
            </a:r>
            <a:r>
              <a:rPr lang="en-IN" sz="1800" dirty="0">
                <a:latin typeface="Times New Roman" panose="02020603050405020304" pitchFamily="18" charset="0"/>
                <a:cs typeface="Times New Roman" panose="02020603050405020304" pitchFamily="18" charset="0"/>
              </a:rPr>
              <a:t>, Guilherme G. do Amaral, Eduardo S. M. de Vasconcelos, João P. de Albuquerque, </a:t>
            </a:r>
            <a:r>
              <a:rPr lang="en-IN" sz="1800" dirty="0" err="1">
                <a:latin typeface="Times New Roman" panose="02020603050405020304" pitchFamily="18" charset="0"/>
                <a:cs typeface="Times New Roman" panose="02020603050405020304" pitchFamily="18" charset="0"/>
              </a:rPr>
              <a:t>Jó</a:t>
            </a:r>
            <a:r>
              <a:rPr lang="en-IN" sz="1800" dirty="0">
                <a:latin typeface="Times New Roman" panose="02020603050405020304" pitchFamily="18" charset="0"/>
                <a:cs typeface="Times New Roman" panose="02020603050405020304" pitchFamily="18" charset="0"/>
              </a:rPr>
              <a:t> Ueyama, “Using wireless sensor networks in the sensor web for flood monitoring in Brazil ”, Proceedings of the 10th International ISCRAM Conference </a:t>
            </a:r>
            <a:r>
              <a:rPr lang="en-IN" sz="1800" dirty="0" err="1">
                <a:latin typeface="Times New Roman" panose="02020603050405020304" pitchFamily="18" charset="0"/>
                <a:cs typeface="Times New Roman" panose="02020603050405020304" pitchFamily="18" charset="0"/>
              </a:rPr>
              <a:t>BadenBaden</a:t>
            </a:r>
            <a:r>
              <a:rPr lang="en-IN" sz="1800" dirty="0">
                <a:latin typeface="Times New Roman" panose="02020603050405020304" pitchFamily="18" charset="0"/>
                <a:cs typeface="Times New Roman" panose="02020603050405020304" pitchFamily="18" charset="0"/>
              </a:rPr>
              <a:t>, Germany, May 2013, 458-462. </a:t>
            </a:r>
          </a:p>
          <a:p>
            <a:pPr marL="0" indent="0" algn="just">
              <a:lnSpc>
                <a:spcPct val="150000"/>
              </a:lnSpc>
              <a:buNone/>
            </a:pPr>
            <a:r>
              <a:rPr lang="en-IN" sz="1800" dirty="0">
                <a:latin typeface="Times New Roman" panose="02020603050405020304" pitchFamily="18" charset="0"/>
                <a:cs typeface="Times New Roman" panose="02020603050405020304" pitchFamily="18" charset="0"/>
              </a:rPr>
              <a:t>[5] Nan Lien, Hung-Chin Jang, and Tzu-Chieh Tsai,“P2Pnet: A MANET based emergency communication system for catastrophic natural disasters” </a:t>
            </a:r>
          </a:p>
          <a:p>
            <a:pPr marL="0" indent="0" algn="just">
              <a:lnSpc>
                <a:spcPct val="150000"/>
              </a:lnSpc>
              <a:buNone/>
            </a:pPr>
            <a:endParaRPr lang="en-US" sz="1800" dirty="0">
              <a:latin typeface="Times New Roman" panose="02020603050405020304" pitchFamily="18" charset="0"/>
              <a:ea typeface="Verdana"/>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ea typeface="Verdana"/>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ea typeface="Verdana"/>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ea typeface="Verdana"/>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ea typeface="Verdana"/>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FCE8A4B1-E37E-6D8D-89FF-40C1517A563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Outputs</a:t>
            </a:r>
          </a:p>
        </p:txBody>
      </p:sp>
      <p:pic>
        <p:nvPicPr>
          <p:cNvPr id="20" name="Picture 19">
            <a:extLst>
              <a:ext uri="{FF2B5EF4-FFF2-40B4-BE49-F238E27FC236}">
                <a16:creationId xmlns:a16="http://schemas.microsoft.com/office/drawing/2014/main" id="{58F5CDF9-11A1-6815-CE3A-6555462EA3A9}"/>
              </a:ext>
            </a:extLst>
          </p:cNvPr>
          <p:cNvPicPr/>
          <p:nvPr/>
        </p:nvPicPr>
        <p:blipFill>
          <a:blip r:embed="rId2"/>
          <a:stretch>
            <a:fillRect/>
          </a:stretch>
        </p:blipFill>
        <p:spPr>
          <a:xfrm>
            <a:off x="812800" y="989814"/>
            <a:ext cx="2939069" cy="5033914"/>
          </a:xfrm>
          <a:prstGeom prst="rect">
            <a:avLst/>
          </a:prstGeom>
        </p:spPr>
      </p:pic>
      <p:pic>
        <p:nvPicPr>
          <p:cNvPr id="21" name="Picture 20">
            <a:extLst>
              <a:ext uri="{FF2B5EF4-FFF2-40B4-BE49-F238E27FC236}">
                <a16:creationId xmlns:a16="http://schemas.microsoft.com/office/drawing/2014/main" id="{9BE4A673-5052-AA2E-0825-AE6494447D2E}"/>
              </a:ext>
            </a:extLst>
          </p:cNvPr>
          <p:cNvPicPr/>
          <p:nvPr/>
        </p:nvPicPr>
        <p:blipFill>
          <a:blip r:embed="rId3"/>
          <a:stretch>
            <a:fillRect/>
          </a:stretch>
        </p:blipFill>
        <p:spPr>
          <a:xfrm>
            <a:off x="4147794" y="1043940"/>
            <a:ext cx="3082565" cy="4770120"/>
          </a:xfrm>
          <a:prstGeom prst="rect">
            <a:avLst/>
          </a:prstGeom>
        </p:spPr>
      </p:pic>
      <p:pic>
        <p:nvPicPr>
          <p:cNvPr id="22" name="Picture 21">
            <a:extLst>
              <a:ext uri="{FF2B5EF4-FFF2-40B4-BE49-F238E27FC236}">
                <a16:creationId xmlns:a16="http://schemas.microsoft.com/office/drawing/2014/main" id="{4F68211D-BD04-47E1-2984-624BF733EE3B}"/>
              </a:ext>
            </a:extLst>
          </p:cNvPr>
          <p:cNvPicPr/>
          <p:nvPr/>
        </p:nvPicPr>
        <p:blipFill>
          <a:blip r:embed="rId4"/>
          <a:stretch>
            <a:fillRect/>
          </a:stretch>
        </p:blipFill>
        <p:spPr>
          <a:xfrm>
            <a:off x="7626284" y="1052195"/>
            <a:ext cx="2733774" cy="4753610"/>
          </a:xfrm>
          <a:prstGeom prst="rect">
            <a:avLst/>
          </a:prstGeom>
        </p:spPr>
      </p:pic>
    </p:spTree>
    <p:extLst>
      <p:ext uri="{BB962C8B-B14F-4D97-AF65-F5344CB8AC3E}">
        <p14:creationId xmlns:p14="http://schemas.microsoft.com/office/powerpoint/2010/main" val="2079334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38F4-2D81-6681-1A01-2119C61F0D98}"/>
              </a:ext>
            </a:extLst>
          </p:cNvPr>
          <p:cNvSpPr>
            <a:spLocks noGrp="1"/>
          </p:cNvSpPr>
          <p:nvPr>
            <p:ph type="title"/>
          </p:nvPr>
        </p:nvSpPr>
        <p:spPr/>
        <p:txBody>
          <a:bodyPr/>
          <a:lstStyle/>
          <a:p>
            <a:r>
              <a:rPr lang="en-GB" dirty="0">
                <a:latin typeface="Times New Roman" panose="02020603050405020304" pitchFamily="18" charset="0"/>
                <a:ea typeface="Verdana"/>
                <a:cs typeface="Times New Roman" panose="02020603050405020304" pitchFamily="18" charset="0"/>
              </a:rPr>
              <a:t>Outputs</a:t>
            </a:r>
            <a:endParaRPr lang="en-GB"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C32ACB3-4DEA-8744-70C5-BE386EA381C7}"/>
              </a:ext>
            </a:extLst>
          </p:cNvPr>
          <p:cNvPicPr/>
          <p:nvPr/>
        </p:nvPicPr>
        <p:blipFill>
          <a:blip r:embed="rId2"/>
          <a:stretch>
            <a:fillRect/>
          </a:stretch>
        </p:blipFill>
        <p:spPr>
          <a:xfrm>
            <a:off x="812800" y="1065229"/>
            <a:ext cx="3231299" cy="4864232"/>
          </a:xfrm>
          <a:prstGeom prst="rect">
            <a:avLst/>
          </a:prstGeom>
        </p:spPr>
      </p:pic>
      <p:pic>
        <p:nvPicPr>
          <p:cNvPr id="4" name="Picture 3">
            <a:extLst>
              <a:ext uri="{FF2B5EF4-FFF2-40B4-BE49-F238E27FC236}">
                <a16:creationId xmlns:a16="http://schemas.microsoft.com/office/drawing/2014/main" id="{C0B4E18F-9511-EB0D-815E-1C0C446A1DF1}"/>
              </a:ext>
            </a:extLst>
          </p:cNvPr>
          <p:cNvPicPr/>
          <p:nvPr/>
        </p:nvPicPr>
        <p:blipFill>
          <a:blip r:embed="rId3"/>
          <a:stretch>
            <a:fillRect/>
          </a:stretch>
        </p:blipFill>
        <p:spPr>
          <a:xfrm>
            <a:off x="4600280" y="1065230"/>
            <a:ext cx="2900657" cy="4864232"/>
          </a:xfrm>
          <a:prstGeom prst="rect">
            <a:avLst/>
          </a:prstGeom>
        </p:spPr>
      </p:pic>
    </p:spTree>
    <p:extLst>
      <p:ext uri="{BB962C8B-B14F-4D97-AF65-F5344CB8AC3E}">
        <p14:creationId xmlns:p14="http://schemas.microsoft.com/office/powerpoint/2010/main" val="152485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DG wheel">
            <a:extLst>
              <a:ext uri="{FF2B5EF4-FFF2-40B4-BE49-F238E27FC236}">
                <a16:creationId xmlns:a16="http://schemas.microsoft.com/office/drawing/2014/main" id="{016995E6-61E6-55D0-2104-2D236E56C0D1}"/>
              </a:ext>
            </a:extLst>
          </p:cNvPr>
          <p:cNvPicPr>
            <a:picLocks noChangeAspect="1"/>
          </p:cNvPicPr>
          <p:nvPr/>
        </p:nvPicPr>
        <p:blipFill>
          <a:blip r:embed="rId2"/>
          <a:srcRect t="7990" b="7740"/>
          <a:stretch/>
        </p:blipFill>
        <p:spPr>
          <a:xfrm>
            <a:off x="1411138" y="1114382"/>
            <a:ext cx="8799723" cy="4937298"/>
          </a:xfrm>
          <a:prstGeom prst="rect">
            <a:avLst/>
          </a:prstGeom>
        </p:spPr>
      </p:pic>
      <p:sp>
        <p:nvSpPr>
          <p:cNvPr id="5" name="Title 4">
            <a:extLst>
              <a:ext uri="{FF2B5EF4-FFF2-40B4-BE49-F238E27FC236}">
                <a16:creationId xmlns:a16="http://schemas.microsoft.com/office/drawing/2014/main" id="{B9180B1A-7D1E-AE13-7786-F314E2F9D3D0}"/>
              </a:ext>
            </a:extLst>
          </p:cNvPr>
          <p:cNvSpPr>
            <a:spLocks noGrp="1"/>
          </p:cNvSpPr>
          <p:nvPr>
            <p:ph type="title" idx="4294967295"/>
          </p:nvPr>
        </p:nvSpPr>
        <p:spPr>
          <a:xfrm>
            <a:off x="798000" y="274638"/>
            <a:ext cx="11394000" cy="487362"/>
          </a:xfrm>
        </p:spPr>
        <p:txBody>
          <a:bodyPr/>
          <a:lstStyle/>
          <a:p>
            <a:r>
              <a:rPr lang="en-GB" dirty="0">
                <a:solidFill>
                  <a:srgbClr val="17375E"/>
                </a:solidFill>
                <a:latin typeface="Times New Roman" panose="02020603050405020304" pitchFamily="18" charset="0"/>
                <a:ea typeface="Verdana"/>
                <a:cs typeface="Times New Roman" panose="02020603050405020304" pitchFamily="18" charset="0"/>
              </a:rPr>
              <a:t>Sustainable Development Goals</a:t>
            </a:r>
            <a:endParaRPr lang="en-US" b="0" dirty="0">
              <a:solidFill>
                <a:schemeClr val="tx1"/>
              </a:solidFill>
              <a:latin typeface="Times New Roman" panose="02020603050405020304" pitchFamily="18" charset="0"/>
              <a:ea typeface="Verdana"/>
              <a:cs typeface="Times New Roman" panose="02020603050405020304" pitchFamily="18" charset="0"/>
            </a:endParaRPr>
          </a:p>
        </p:txBody>
      </p:sp>
    </p:spTree>
    <p:extLst>
      <p:ext uri="{BB962C8B-B14F-4D97-AF65-F5344CB8AC3E}">
        <p14:creationId xmlns:p14="http://schemas.microsoft.com/office/powerpoint/2010/main" val="4215839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vert="horz" lIns="91440" tIns="45720" rIns="91440" bIns="45720" rtlCol="0" anchor="t">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Mobile Application for Women Safety is an Android application designed to provide a sense of security and support for women in vulnerable situations. Users can register and login with their details, enabling access to features tailored for their safety. With the ability to view nearby users and send SOS alerts with audio and video capabilities, individuals can swiftly seek assistance in emergencies. Additionally, users can receive SOS alerts from nearby individuals and provide aid when needed. This intuitive application leverages technology to foster a supportive community and enhance the safety and well-being of women. By facilitating quick and efficient communication in critical situations, the Mobile Application for Women Safety aims to empower women and promote a safer environment for all.</a:t>
            </a:r>
          </a:p>
          <a:p>
            <a:pPr algn="just">
              <a:lnSpc>
                <a:spcPct val="150000"/>
              </a:lnSpc>
            </a:pPr>
            <a:endParaRPr lang="en-US" sz="2000" dirty="0">
              <a:latin typeface="Times New Roman"/>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314 design of thank you note Slide01">
            <a:extLst>
              <a:ext uri="{FF2B5EF4-FFF2-40B4-BE49-F238E27FC236}">
                <a16:creationId xmlns:a16="http://schemas.microsoft.com/office/drawing/2014/main" id="{6A1EA377-9AAA-EFA8-8820-4557B5ED6FBA}"/>
              </a:ext>
            </a:extLst>
          </p:cNvPr>
          <p:cNvPicPr>
            <a:picLocks noChangeAspect="1"/>
          </p:cNvPicPr>
          <p:nvPr/>
        </p:nvPicPr>
        <p:blipFill>
          <a:blip r:embed="rId2"/>
          <a:stretch>
            <a:fillRect/>
          </a:stretch>
        </p:blipFill>
        <p:spPr>
          <a:xfrm>
            <a:off x="2145580" y="1002468"/>
            <a:ext cx="7429500" cy="506565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193C5C33-9727-9459-E8B0-001CBC512362}"/>
                  </a:ext>
                </a:extLst>
              </p14:cNvPr>
              <p14:cNvContentPartPr/>
              <p14:nvPr/>
            </p14:nvContentPartPr>
            <p14:xfrm>
              <a:off x="3129473" y="1110945"/>
              <a:ext cx="392040" cy="73800"/>
            </p14:xfrm>
          </p:contentPart>
        </mc:Choice>
        <mc:Fallback>
          <p:pic>
            <p:nvPicPr>
              <p:cNvPr id="6" name="Ink 5">
                <a:extLst>
                  <a:ext uri="{FF2B5EF4-FFF2-40B4-BE49-F238E27FC236}">
                    <a16:creationId xmlns:a16="http://schemas.microsoft.com/office/drawing/2014/main" id="{193C5C33-9727-9459-E8B0-001CBC512362}"/>
                  </a:ext>
                </a:extLst>
              </p:cNvPr>
              <p:cNvPicPr/>
              <p:nvPr/>
            </p:nvPicPr>
            <p:blipFill>
              <a:blip r:embed="rId4"/>
              <a:stretch>
                <a:fillRect/>
              </a:stretch>
            </p:blipFill>
            <p:spPr>
              <a:xfrm>
                <a:off x="3075833" y="1002945"/>
                <a:ext cx="49968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325D30E2-C1E8-10BC-ED6B-93ABB2F7E0A3}"/>
                  </a:ext>
                </a:extLst>
              </p14:cNvPr>
              <p14:cNvContentPartPr/>
              <p14:nvPr/>
            </p14:nvContentPartPr>
            <p14:xfrm>
              <a:off x="2391113" y="1092945"/>
              <a:ext cx="1069560" cy="208440"/>
            </p14:xfrm>
          </p:contentPart>
        </mc:Choice>
        <mc:Fallback>
          <p:pic>
            <p:nvPicPr>
              <p:cNvPr id="8" name="Ink 7">
                <a:extLst>
                  <a:ext uri="{FF2B5EF4-FFF2-40B4-BE49-F238E27FC236}">
                    <a16:creationId xmlns:a16="http://schemas.microsoft.com/office/drawing/2014/main" id="{325D30E2-C1E8-10BC-ED6B-93ABB2F7E0A3}"/>
                  </a:ext>
                </a:extLst>
              </p:cNvPr>
              <p:cNvPicPr/>
              <p:nvPr/>
            </p:nvPicPr>
            <p:blipFill>
              <a:blip r:embed="rId6"/>
              <a:stretch>
                <a:fillRect/>
              </a:stretch>
            </p:blipFill>
            <p:spPr>
              <a:xfrm>
                <a:off x="2328113" y="1029945"/>
                <a:ext cx="1195200" cy="334080"/>
              </a:xfrm>
              <a:prstGeom prst="rect">
                <a:avLst/>
              </a:prstGeom>
            </p:spPr>
          </p:pic>
        </mc:Fallback>
      </mc:AlternateContent>
      <p:grpSp>
        <p:nvGrpSpPr>
          <p:cNvPr id="59" name="Group 58">
            <a:extLst>
              <a:ext uri="{FF2B5EF4-FFF2-40B4-BE49-F238E27FC236}">
                <a16:creationId xmlns:a16="http://schemas.microsoft.com/office/drawing/2014/main" id="{4781E030-4BAE-77D4-0D59-2E906F63F652}"/>
              </a:ext>
            </a:extLst>
          </p:cNvPr>
          <p:cNvGrpSpPr/>
          <p:nvPr/>
        </p:nvGrpSpPr>
        <p:grpSpPr>
          <a:xfrm>
            <a:off x="2385713" y="1018065"/>
            <a:ext cx="1356840" cy="292680"/>
            <a:chOff x="2385713" y="1018065"/>
            <a:chExt cx="1356840" cy="292680"/>
          </a:xfrm>
        </p:grpSpPr>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A28F5851-490D-70C7-C2B8-332DD64861D1}"/>
                    </a:ext>
                  </a:extLst>
                </p14:cNvPr>
                <p14:cNvContentPartPr/>
                <p14:nvPr/>
              </p14:nvContentPartPr>
              <p14:xfrm>
                <a:off x="2789993" y="1123185"/>
                <a:ext cx="405720" cy="168120"/>
              </p14:xfrm>
            </p:contentPart>
          </mc:Choice>
          <mc:Fallback>
            <p:pic>
              <p:nvPicPr>
                <p:cNvPr id="2" name="Ink 1">
                  <a:extLst>
                    <a:ext uri="{FF2B5EF4-FFF2-40B4-BE49-F238E27FC236}">
                      <a16:creationId xmlns:a16="http://schemas.microsoft.com/office/drawing/2014/main" id="{A28F5851-490D-70C7-C2B8-332DD64861D1}"/>
                    </a:ext>
                  </a:extLst>
                </p:cNvPr>
                <p:cNvPicPr/>
                <p:nvPr/>
              </p:nvPicPr>
              <p:blipFill>
                <a:blip r:embed="rId8"/>
                <a:stretch>
                  <a:fillRect/>
                </a:stretch>
              </p:blipFill>
              <p:spPr>
                <a:xfrm>
                  <a:off x="2781353" y="1114545"/>
                  <a:ext cx="4233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7B733DA2-4ED2-2D21-3E64-17792E8D07C1}"/>
                    </a:ext>
                  </a:extLst>
                </p14:cNvPr>
                <p14:cNvContentPartPr/>
                <p14:nvPr/>
              </p14:nvContentPartPr>
              <p14:xfrm>
                <a:off x="2385713" y="1177185"/>
                <a:ext cx="1083960" cy="118800"/>
              </p14:xfrm>
            </p:contentPart>
          </mc:Choice>
          <mc:Fallback>
            <p:pic>
              <p:nvPicPr>
                <p:cNvPr id="3" name="Ink 2">
                  <a:extLst>
                    <a:ext uri="{FF2B5EF4-FFF2-40B4-BE49-F238E27FC236}">
                      <a16:creationId xmlns:a16="http://schemas.microsoft.com/office/drawing/2014/main" id="{7B733DA2-4ED2-2D21-3E64-17792E8D07C1}"/>
                    </a:ext>
                  </a:extLst>
                </p:cNvPr>
                <p:cNvPicPr/>
                <p:nvPr/>
              </p:nvPicPr>
              <p:blipFill>
                <a:blip r:embed="rId10"/>
                <a:stretch>
                  <a:fillRect/>
                </a:stretch>
              </p:blipFill>
              <p:spPr>
                <a:xfrm>
                  <a:off x="2377073" y="1168545"/>
                  <a:ext cx="11016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E4337557-3735-17D3-EA5A-EBE2D83CB726}"/>
                    </a:ext>
                  </a:extLst>
                </p14:cNvPr>
                <p14:cNvContentPartPr/>
                <p14:nvPr/>
              </p14:nvContentPartPr>
              <p14:xfrm>
                <a:off x="2611073" y="1244505"/>
                <a:ext cx="360" cy="360"/>
              </p14:xfrm>
            </p:contentPart>
          </mc:Choice>
          <mc:Fallback>
            <p:pic>
              <p:nvPicPr>
                <p:cNvPr id="9" name="Ink 8">
                  <a:extLst>
                    <a:ext uri="{FF2B5EF4-FFF2-40B4-BE49-F238E27FC236}">
                      <a16:creationId xmlns:a16="http://schemas.microsoft.com/office/drawing/2014/main" id="{E4337557-3735-17D3-EA5A-EBE2D83CB726}"/>
                    </a:ext>
                  </a:extLst>
                </p:cNvPr>
                <p:cNvPicPr/>
                <p:nvPr/>
              </p:nvPicPr>
              <p:blipFill>
                <a:blip r:embed="rId12"/>
                <a:stretch>
                  <a:fillRect/>
                </a:stretch>
              </p:blipFill>
              <p:spPr>
                <a:xfrm>
                  <a:off x="2548073" y="118150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8F32B0D2-B6E9-040D-083B-E7C12CFB9C26}"/>
                    </a:ext>
                  </a:extLst>
                </p14:cNvPr>
                <p14:cNvContentPartPr/>
                <p14:nvPr/>
              </p14:nvContentPartPr>
              <p14:xfrm>
                <a:off x="2563913" y="1272585"/>
                <a:ext cx="360" cy="360"/>
              </p14:xfrm>
            </p:contentPart>
          </mc:Choice>
          <mc:Fallback>
            <p:pic>
              <p:nvPicPr>
                <p:cNvPr id="10" name="Ink 9">
                  <a:extLst>
                    <a:ext uri="{FF2B5EF4-FFF2-40B4-BE49-F238E27FC236}">
                      <a16:creationId xmlns:a16="http://schemas.microsoft.com/office/drawing/2014/main" id="{8F32B0D2-B6E9-040D-083B-E7C12CFB9C26}"/>
                    </a:ext>
                  </a:extLst>
                </p:cNvPr>
                <p:cNvPicPr/>
                <p:nvPr/>
              </p:nvPicPr>
              <p:blipFill>
                <a:blip r:embed="rId12"/>
                <a:stretch>
                  <a:fillRect/>
                </a:stretch>
              </p:blipFill>
              <p:spPr>
                <a:xfrm>
                  <a:off x="2500913" y="120958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18066BD8-2C73-D9E9-A21A-D844FCC07544}"/>
                    </a:ext>
                  </a:extLst>
                </p14:cNvPr>
                <p14:cNvContentPartPr/>
                <p14:nvPr/>
              </p14:nvContentPartPr>
              <p14:xfrm>
                <a:off x="2518193" y="1272585"/>
                <a:ext cx="27360" cy="9360"/>
              </p14:xfrm>
            </p:contentPart>
          </mc:Choice>
          <mc:Fallback>
            <p:pic>
              <p:nvPicPr>
                <p:cNvPr id="11" name="Ink 10">
                  <a:extLst>
                    <a:ext uri="{FF2B5EF4-FFF2-40B4-BE49-F238E27FC236}">
                      <a16:creationId xmlns:a16="http://schemas.microsoft.com/office/drawing/2014/main" id="{18066BD8-2C73-D9E9-A21A-D844FCC07544}"/>
                    </a:ext>
                  </a:extLst>
                </p:cNvPr>
                <p:cNvPicPr/>
                <p:nvPr/>
              </p:nvPicPr>
              <p:blipFill>
                <a:blip r:embed="rId15"/>
                <a:stretch>
                  <a:fillRect/>
                </a:stretch>
              </p:blipFill>
              <p:spPr>
                <a:xfrm>
                  <a:off x="2455193" y="1209585"/>
                  <a:ext cx="1530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5C1E6576-A22E-2D3B-6A4D-4E7F2A7C7893}"/>
                    </a:ext>
                  </a:extLst>
                </p14:cNvPr>
                <p14:cNvContentPartPr/>
                <p14:nvPr/>
              </p14:nvContentPartPr>
              <p14:xfrm>
                <a:off x="2488673" y="1291305"/>
                <a:ext cx="360" cy="360"/>
              </p14:xfrm>
            </p:contentPart>
          </mc:Choice>
          <mc:Fallback>
            <p:pic>
              <p:nvPicPr>
                <p:cNvPr id="12" name="Ink 11">
                  <a:extLst>
                    <a:ext uri="{FF2B5EF4-FFF2-40B4-BE49-F238E27FC236}">
                      <a16:creationId xmlns:a16="http://schemas.microsoft.com/office/drawing/2014/main" id="{5C1E6576-A22E-2D3B-6A4D-4E7F2A7C7893}"/>
                    </a:ext>
                  </a:extLst>
                </p:cNvPr>
                <p:cNvPicPr/>
                <p:nvPr/>
              </p:nvPicPr>
              <p:blipFill>
                <a:blip r:embed="rId12"/>
                <a:stretch>
                  <a:fillRect/>
                </a:stretch>
              </p:blipFill>
              <p:spPr>
                <a:xfrm>
                  <a:off x="2425673" y="122830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B82B3718-8E29-C119-9F9C-B63DF07E63F5}"/>
                    </a:ext>
                  </a:extLst>
                </p14:cNvPr>
                <p14:cNvContentPartPr/>
                <p14:nvPr/>
              </p14:nvContentPartPr>
              <p14:xfrm>
                <a:off x="2488673" y="1291305"/>
                <a:ext cx="360" cy="360"/>
              </p14:xfrm>
            </p:contentPart>
          </mc:Choice>
          <mc:Fallback>
            <p:pic>
              <p:nvPicPr>
                <p:cNvPr id="13" name="Ink 12">
                  <a:extLst>
                    <a:ext uri="{FF2B5EF4-FFF2-40B4-BE49-F238E27FC236}">
                      <a16:creationId xmlns:a16="http://schemas.microsoft.com/office/drawing/2014/main" id="{B82B3718-8E29-C119-9F9C-B63DF07E63F5}"/>
                    </a:ext>
                  </a:extLst>
                </p:cNvPr>
                <p:cNvPicPr/>
                <p:nvPr/>
              </p:nvPicPr>
              <p:blipFill>
                <a:blip r:embed="rId12"/>
                <a:stretch>
                  <a:fillRect/>
                </a:stretch>
              </p:blipFill>
              <p:spPr>
                <a:xfrm>
                  <a:off x="2425673" y="122830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62954817-BE6B-2214-BBAA-08CF816DAFE9}"/>
                    </a:ext>
                  </a:extLst>
                </p14:cNvPr>
                <p14:cNvContentPartPr/>
                <p14:nvPr/>
              </p14:nvContentPartPr>
              <p14:xfrm>
                <a:off x="2488673" y="1291305"/>
                <a:ext cx="360" cy="360"/>
              </p14:xfrm>
            </p:contentPart>
          </mc:Choice>
          <mc:Fallback>
            <p:pic>
              <p:nvPicPr>
                <p:cNvPr id="14" name="Ink 13">
                  <a:extLst>
                    <a:ext uri="{FF2B5EF4-FFF2-40B4-BE49-F238E27FC236}">
                      <a16:creationId xmlns:a16="http://schemas.microsoft.com/office/drawing/2014/main" id="{62954817-BE6B-2214-BBAA-08CF816DAFE9}"/>
                    </a:ext>
                  </a:extLst>
                </p:cNvPr>
                <p:cNvPicPr/>
                <p:nvPr/>
              </p:nvPicPr>
              <p:blipFill>
                <a:blip r:embed="rId12"/>
                <a:stretch>
                  <a:fillRect/>
                </a:stretch>
              </p:blipFill>
              <p:spPr>
                <a:xfrm>
                  <a:off x="2425673" y="122830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D9714832-3440-7021-FAA9-08383CB37049}"/>
                    </a:ext>
                  </a:extLst>
                </p14:cNvPr>
                <p14:cNvContentPartPr/>
                <p14:nvPr/>
              </p14:nvContentPartPr>
              <p14:xfrm>
                <a:off x="2469953" y="1253865"/>
                <a:ext cx="360" cy="360"/>
              </p14:xfrm>
            </p:contentPart>
          </mc:Choice>
          <mc:Fallback>
            <p:pic>
              <p:nvPicPr>
                <p:cNvPr id="15" name="Ink 14">
                  <a:extLst>
                    <a:ext uri="{FF2B5EF4-FFF2-40B4-BE49-F238E27FC236}">
                      <a16:creationId xmlns:a16="http://schemas.microsoft.com/office/drawing/2014/main" id="{D9714832-3440-7021-FAA9-08383CB37049}"/>
                    </a:ext>
                  </a:extLst>
                </p:cNvPr>
                <p:cNvPicPr/>
                <p:nvPr/>
              </p:nvPicPr>
              <p:blipFill>
                <a:blip r:embed="rId12"/>
                <a:stretch>
                  <a:fillRect/>
                </a:stretch>
              </p:blipFill>
              <p:spPr>
                <a:xfrm>
                  <a:off x="2406953" y="119086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7F6AE96C-2FF1-6795-B3E4-A8FCAD8CAC35}"/>
                    </a:ext>
                  </a:extLst>
                </p14:cNvPr>
                <p14:cNvContentPartPr/>
                <p14:nvPr/>
              </p14:nvContentPartPr>
              <p14:xfrm>
                <a:off x="2469953" y="1253865"/>
                <a:ext cx="360" cy="360"/>
              </p14:xfrm>
            </p:contentPart>
          </mc:Choice>
          <mc:Fallback>
            <p:pic>
              <p:nvPicPr>
                <p:cNvPr id="16" name="Ink 15">
                  <a:extLst>
                    <a:ext uri="{FF2B5EF4-FFF2-40B4-BE49-F238E27FC236}">
                      <a16:creationId xmlns:a16="http://schemas.microsoft.com/office/drawing/2014/main" id="{7F6AE96C-2FF1-6795-B3E4-A8FCAD8CAC35}"/>
                    </a:ext>
                  </a:extLst>
                </p:cNvPr>
                <p:cNvPicPr/>
                <p:nvPr/>
              </p:nvPicPr>
              <p:blipFill>
                <a:blip r:embed="rId12"/>
                <a:stretch>
                  <a:fillRect/>
                </a:stretch>
              </p:blipFill>
              <p:spPr>
                <a:xfrm>
                  <a:off x="2406953" y="119086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7" name="Ink 16">
                  <a:extLst>
                    <a:ext uri="{FF2B5EF4-FFF2-40B4-BE49-F238E27FC236}">
                      <a16:creationId xmlns:a16="http://schemas.microsoft.com/office/drawing/2014/main" id="{4721B801-A676-2B63-29F1-3A5FE0D7871E}"/>
                    </a:ext>
                  </a:extLst>
                </p14:cNvPr>
                <p14:cNvContentPartPr/>
                <p14:nvPr/>
              </p14:nvContentPartPr>
              <p14:xfrm>
                <a:off x="2469953" y="1253865"/>
                <a:ext cx="360" cy="360"/>
              </p14:xfrm>
            </p:contentPart>
          </mc:Choice>
          <mc:Fallback>
            <p:pic>
              <p:nvPicPr>
                <p:cNvPr id="17" name="Ink 16">
                  <a:extLst>
                    <a:ext uri="{FF2B5EF4-FFF2-40B4-BE49-F238E27FC236}">
                      <a16:creationId xmlns:a16="http://schemas.microsoft.com/office/drawing/2014/main" id="{4721B801-A676-2B63-29F1-3A5FE0D7871E}"/>
                    </a:ext>
                  </a:extLst>
                </p:cNvPr>
                <p:cNvPicPr/>
                <p:nvPr/>
              </p:nvPicPr>
              <p:blipFill>
                <a:blip r:embed="rId12"/>
                <a:stretch>
                  <a:fillRect/>
                </a:stretch>
              </p:blipFill>
              <p:spPr>
                <a:xfrm>
                  <a:off x="2406953" y="119086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3696B377-8E63-BC24-9E38-3038808B2117}"/>
                    </a:ext>
                  </a:extLst>
                </p14:cNvPr>
                <p14:cNvContentPartPr/>
                <p14:nvPr/>
              </p14:nvContentPartPr>
              <p14:xfrm>
                <a:off x="2402273" y="1215705"/>
                <a:ext cx="2160" cy="360"/>
              </p14:xfrm>
            </p:contentPart>
          </mc:Choice>
          <mc:Fallback>
            <p:pic>
              <p:nvPicPr>
                <p:cNvPr id="18" name="Ink 17">
                  <a:extLst>
                    <a:ext uri="{FF2B5EF4-FFF2-40B4-BE49-F238E27FC236}">
                      <a16:creationId xmlns:a16="http://schemas.microsoft.com/office/drawing/2014/main" id="{3696B377-8E63-BC24-9E38-3038808B2117}"/>
                    </a:ext>
                  </a:extLst>
                </p:cNvPr>
                <p:cNvPicPr/>
                <p:nvPr/>
              </p:nvPicPr>
              <p:blipFill>
                <a:blip r:embed="rId23"/>
                <a:stretch>
                  <a:fillRect/>
                </a:stretch>
              </p:blipFill>
              <p:spPr>
                <a:xfrm>
                  <a:off x="2339273" y="1153065"/>
                  <a:ext cx="1278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417C5FF7-313B-A574-66B8-B45222E7A987}"/>
                    </a:ext>
                  </a:extLst>
                </p14:cNvPr>
                <p14:cNvContentPartPr/>
                <p14:nvPr/>
              </p14:nvContentPartPr>
              <p14:xfrm>
                <a:off x="2874953" y="1310385"/>
                <a:ext cx="360" cy="360"/>
              </p14:xfrm>
            </p:contentPart>
          </mc:Choice>
          <mc:Fallback>
            <p:pic>
              <p:nvPicPr>
                <p:cNvPr id="19" name="Ink 18">
                  <a:extLst>
                    <a:ext uri="{FF2B5EF4-FFF2-40B4-BE49-F238E27FC236}">
                      <a16:creationId xmlns:a16="http://schemas.microsoft.com/office/drawing/2014/main" id="{417C5FF7-313B-A574-66B8-B45222E7A987}"/>
                    </a:ext>
                  </a:extLst>
                </p:cNvPr>
                <p:cNvPicPr/>
                <p:nvPr/>
              </p:nvPicPr>
              <p:blipFill>
                <a:blip r:embed="rId12"/>
                <a:stretch>
                  <a:fillRect/>
                </a:stretch>
              </p:blipFill>
              <p:spPr>
                <a:xfrm>
                  <a:off x="2812313" y="124738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0" name="Ink 19">
                  <a:extLst>
                    <a:ext uri="{FF2B5EF4-FFF2-40B4-BE49-F238E27FC236}">
                      <a16:creationId xmlns:a16="http://schemas.microsoft.com/office/drawing/2014/main" id="{0204DBAA-5C34-F698-8A07-9CE87AAF0506}"/>
                    </a:ext>
                  </a:extLst>
                </p14:cNvPr>
                <p14:cNvContentPartPr/>
                <p14:nvPr/>
              </p14:nvContentPartPr>
              <p14:xfrm>
                <a:off x="2686673" y="1310385"/>
                <a:ext cx="360" cy="360"/>
              </p14:xfrm>
            </p:contentPart>
          </mc:Choice>
          <mc:Fallback>
            <p:pic>
              <p:nvPicPr>
                <p:cNvPr id="20" name="Ink 19">
                  <a:extLst>
                    <a:ext uri="{FF2B5EF4-FFF2-40B4-BE49-F238E27FC236}">
                      <a16:creationId xmlns:a16="http://schemas.microsoft.com/office/drawing/2014/main" id="{0204DBAA-5C34-F698-8A07-9CE87AAF0506}"/>
                    </a:ext>
                  </a:extLst>
                </p:cNvPr>
                <p:cNvPicPr/>
                <p:nvPr/>
              </p:nvPicPr>
              <p:blipFill>
                <a:blip r:embed="rId12"/>
                <a:stretch>
                  <a:fillRect/>
                </a:stretch>
              </p:blipFill>
              <p:spPr>
                <a:xfrm>
                  <a:off x="2624033" y="124738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6D74DF1E-B89F-68DD-4CD4-7A636386261F}"/>
                    </a:ext>
                  </a:extLst>
                </p14:cNvPr>
                <p14:cNvContentPartPr/>
                <p14:nvPr/>
              </p14:nvContentPartPr>
              <p14:xfrm>
                <a:off x="2696033" y="1291305"/>
                <a:ext cx="9360" cy="360"/>
              </p14:xfrm>
            </p:contentPart>
          </mc:Choice>
          <mc:Fallback>
            <p:pic>
              <p:nvPicPr>
                <p:cNvPr id="21" name="Ink 20">
                  <a:extLst>
                    <a:ext uri="{FF2B5EF4-FFF2-40B4-BE49-F238E27FC236}">
                      <a16:creationId xmlns:a16="http://schemas.microsoft.com/office/drawing/2014/main" id="{6D74DF1E-B89F-68DD-4CD4-7A636386261F}"/>
                    </a:ext>
                  </a:extLst>
                </p:cNvPr>
                <p:cNvPicPr/>
                <p:nvPr/>
              </p:nvPicPr>
              <p:blipFill>
                <a:blip r:embed="rId27"/>
                <a:stretch>
                  <a:fillRect/>
                </a:stretch>
              </p:blipFill>
              <p:spPr>
                <a:xfrm>
                  <a:off x="2633393" y="1228305"/>
                  <a:ext cx="135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A656E072-D6FB-7C39-F447-A077640A9A42}"/>
                    </a:ext>
                  </a:extLst>
                </p14:cNvPr>
                <p14:cNvContentPartPr/>
                <p14:nvPr/>
              </p14:nvContentPartPr>
              <p14:xfrm>
                <a:off x="2733473" y="1280145"/>
                <a:ext cx="27720" cy="11520"/>
              </p14:xfrm>
            </p:contentPart>
          </mc:Choice>
          <mc:Fallback>
            <p:pic>
              <p:nvPicPr>
                <p:cNvPr id="22" name="Ink 21">
                  <a:extLst>
                    <a:ext uri="{FF2B5EF4-FFF2-40B4-BE49-F238E27FC236}">
                      <a16:creationId xmlns:a16="http://schemas.microsoft.com/office/drawing/2014/main" id="{A656E072-D6FB-7C39-F447-A077640A9A42}"/>
                    </a:ext>
                  </a:extLst>
                </p:cNvPr>
                <p:cNvPicPr/>
                <p:nvPr/>
              </p:nvPicPr>
              <p:blipFill>
                <a:blip r:embed="rId29"/>
                <a:stretch>
                  <a:fillRect/>
                </a:stretch>
              </p:blipFill>
              <p:spPr>
                <a:xfrm>
                  <a:off x="2670473" y="1217145"/>
                  <a:ext cx="15336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2483A8EB-3611-F8FB-391C-0F1B80FB3F44}"/>
                    </a:ext>
                  </a:extLst>
                </p14:cNvPr>
                <p14:cNvContentPartPr/>
                <p14:nvPr/>
              </p14:nvContentPartPr>
              <p14:xfrm>
                <a:off x="2789993" y="1268625"/>
                <a:ext cx="11520" cy="3960"/>
              </p14:xfrm>
            </p:contentPart>
          </mc:Choice>
          <mc:Fallback>
            <p:pic>
              <p:nvPicPr>
                <p:cNvPr id="23" name="Ink 22">
                  <a:extLst>
                    <a:ext uri="{FF2B5EF4-FFF2-40B4-BE49-F238E27FC236}">
                      <a16:creationId xmlns:a16="http://schemas.microsoft.com/office/drawing/2014/main" id="{2483A8EB-3611-F8FB-391C-0F1B80FB3F44}"/>
                    </a:ext>
                  </a:extLst>
                </p:cNvPr>
                <p:cNvPicPr/>
                <p:nvPr/>
              </p:nvPicPr>
              <p:blipFill>
                <a:blip r:embed="rId31"/>
                <a:stretch>
                  <a:fillRect/>
                </a:stretch>
              </p:blipFill>
              <p:spPr>
                <a:xfrm>
                  <a:off x="2727353" y="1205985"/>
                  <a:ext cx="1371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ECD27235-4841-6DB0-3DCA-A4B7B5E5A1D5}"/>
                    </a:ext>
                  </a:extLst>
                </p14:cNvPr>
                <p14:cNvContentPartPr/>
                <p14:nvPr/>
              </p14:nvContentPartPr>
              <p14:xfrm>
                <a:off x="2818433" y="1263225"/>
                <a:ext cx="27360" cy="360"/>
              </p14:xfrm>
            </p:contentPart>
          </mc:Choice>
          <mc:Fallback>
            <p:pic>
              <p:nvPicPr>
                <p:cNvPr id="24" name="Ink 23">
                  <a:extLst>
                    <a:ext uri="{FF2B5EF4-FFF2-40B4-BE49-F238E27FC236}">
                      <a16:creationId xmlns:a16="http://schemas.microsoft.com/office/drawing/2014/main" id="{ECD27235-4841-6DB0-3DCA-A4B7B5E5A1D5}"/>
                    </a:ext>
                  </a:extLst>
                </p:cNvPr>
                <p:cNvPicPr/>
                <p:nvPr/>
              </p:nvPicPr>
              <p:blipFill>
                <a:blip r:embed="rId33"/>
                <a:stretch>
                  <a:fillRect/>
                </a:stretch>
              </p:blipFill>
              <p:spPr>
                <a:xfrm>
                  <a:off x="2755793" y="1200225"/>
                  <a:ext cx="153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D014FE8B-971F-72E4-E038-D704E3EA1969}"/>
                    </a:ext>
                  </a:extLst>
                </p14:cNvPr>
                <p14:cNvContentPartPr/>
                <p14:nvPr/>
              </p14:nvContentPartPr>
              <p14:xfrm>
                <a:off x="2922113" y="1263225"/>
                <a:ext cx="11520" cy="360"/>
              </p14:xfrm>
            </p:contentPart>
          </mc:Choice>
          <mc:Fallback>
            <p:pic>
              <p:nvPicPr>
                <p:cNvPr id="25" name="Ink 24">
                  <a:extLst>
                    <a:ext uri="{FF2B5EF4-FFF2-40B4-BE49-F238E27FC236}">
                      <a16:creationId xmlns:a16="http://schemas.microsoft.com/office/drawing/2014/main" id="{D014FE8B-971F-72E4-E038-D704E3EA1969}"/>
                    </a:ext>
                  </a:extLst>
                </p:cNvPr>
                <p:cNvPicPr/>
                <p:nvPr/>
              </p:nvPicPr>
              <p:blipFill>
                <a:blip r:embed="rId35"/>
                <a:stretch>
                  <a:fillRect/>
                </a:stretch>
              </p:blipFill>
              <p:spPr>
                <a:xfrm>
                  <a:off x="2859473" y="1200225"/>
                  <a:ext cx="1371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EE39C941-CDE6-4136-2CF9-6025E840BD6D}"/>
                    </a:ext>
                  </a:extLst>
                </p14:cNvPr>
                <p14:cNvContentPartPr/>
                <p14:nvPr/>
              </p14:nvContentPartPr>
              <p14:xfrm>
                <a:off x="3007073" y="1263225"/>
                <a:ext cx="3600" cy="360"/>
              </p14:xfrm>
            </p:contentPart>
          </mc:Choice>
          <mc:Fallback>
            <p:pic>
              <p:nvPicPr>
                <p:cNvPr id="26" name="Ink 25">
                  <a:extLst>
                    <a:ext uri="{FF2B5EF4-FFF2-40B4-BE49-F238E27FC236}">
                      <a16:creationId xmlns:a16="http://schemas.microsoft.com/office/drawing/2014/main" id="{EE39C941-CDE6-4136-2CF9-6025E840BD6D}"/>
                    </a:ext>
                  </a:extLst>
                </p:cNvPr>
                <p:cNvPicPr/>
                <p:nvPr/>
              </p:nvPicPr>
              <p:blipFill>
                <a:blip r:embed="rId37"/>
                <a:stretch>
                  <a:fillRect/>
                </a:stretch>
              </p:blipFill>
              <p:spPr>
                <a:xfrm>
                  <a:off x="2944073" y="1200225"/>
                  <a:ext cx="1292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5F5C063B-830E-C377-90E0-4FD13BDC7960}"/>
                    </a:ext>
                  </a:extLst>
                </p14:cNvPr>
                <p14:cNvContentPartPr/>
                <p14:nvPr/>
              </p14:nvContentPartPr>
              <p14:xfrm>
                <a:off x="3026153" y="1252065"/>
                <a:ext cx="20880" cy="11520"/>
              </p14:xfrm>
            </p:contentPart>
          </mc:Choice>
          <mc:Fallback>
            <p:pic>
              <p:nvPicPr>
                <p:cNvPr id="27" name="Ink 26">
                  <a:extLst>
                    <a:ext uri="{FF2B5EF4-FFF2-40B4-BE49-F238E27FC236}">
                      <a16:creationId xmlns:a16="http://schemas.microsoft.com/office/drawing/2014/main" id="{5F5C063B-830E-C377-90E0-4FD13BDC7960}"/>
                    </a:ext>
                  </a:extLst>
                </p:cNvPr>
                <p:cNvPicPr/>
                <p:nvPr/>
              </p:nvPicPr>
              <p:blipFill>
                <a:blip r:embed="rId39"/>
                <a:stretch>
                  <a:fillRect/>
                </a:stretch>
              </p:blipFill>
              <p:spPr>
                <a:xfrm>
                  <a:off x="2963153" y="1189065"/>
                  <a:ext cx="1465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8DF6E8B5-9B03-B9F9-A739-500A6AF957BB}"/>
                    </a:ext>
                  </a:extLst>
                </p14:cNvPr>
                <p14:cNvContentPartPr/>
                <p14:nvPr/>
              </p14:nvContentPartPr>
              <p14:xfrm>
                <a:off x="3704753" y="1018065"/>
                <a:ext cx="1800" cy="360"/>
              </p14:xfrm>
            </p:contentPart>
          </mc:Choice>
          <mc:Fallback>
            <p:pic>
              <p:nvPicPr>
                <p:cNvPr id="28" name="Ink 27">
                  <a:extLst>
                    <a:ext uri="{FF2B5EF4-FFF2-40B4-BE49-F238E27FC236}">
                      <a16:creationId xmlns:a16="http://schemas.microsoft.com/office/drawing/2014/main" id="{8DF6E8B5-9B03-B9F9-A739-500A6AF957BB}"/>
                    </a:ext>
                  </a:extLst>
                </p:cNvPr>
                <p:cNvPicPr/>
                <p:nvPr/>
              </p:nvPicPr>
              <p:blipFill>
                <a:blip r:embed="rId23"/>
                <a:stretch>
                  <a:fillRect/>
                </a:stretch>
              </p:blipFill>
              <p:spPr>
                <a:xfrm>
                  <a:off x="3642113" y="955425"/>
                  <a:ext cx="1274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9" name="Ink 28">
                  <a:extLst>
                    <a:ext uri="{FF2B5EF4-FFF2-40B4-BE49-F238E27FC236}">
                      <a16:creationId xmlns:a16="http://schemas.microsoft.com/office/drawing/2014/main" id="{D3603E83-FD76-8665-0259-C5AC636193EC}"/>
                    </a:ext>
                  </a:extLst>
                </p14:cNvPr>
                <p14:cNvContentPartPr/>
                <p14:nvPr/>
              </p14:nvContentPartPr>
              <p14:xfrm>
                <a:off x="3638513" y="1140465"/>
                <a:ext cx="360" cy="360"/>
              </p14:xfrm>
            </p:contentPart>
          </mc:Choice>
          <mc:Fallback>
            <p:pic>
              <p:nvPicPr>
                <p:cNvPr id="29" name="Ink 28">
                  <a:extLst>
                    <a:ext uri="{FF2B5EF4-FFF2-40B4-BE49-F238E27FC236}">
                      <a16:creationId xmlns:a16="http://schemas.microsoft.com/office/drawing/2014/main" id="{D3603E83-FD76-8665-0259-C5AC636193EC}"/>
                    </a:ext>
                  </a:extLst>
                </p:cNvPr>
                <p:cNvPicPr/>
                <p:nvPr/>
              </p:nvPicPr>
              <p:blipFill>
                <a:blip r:embed="rId12"/>
                <a:stretch>
                  <a:fillRect/>
                </a:stretch>
              </p:blipFill>
              <p:spPr>
                <a:xfrm>
                  <a:off x="3575513" y="107782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Ink 29">
                  <a:extLst>
                    <a:ext uri="{FF2B5EF4-FFF2-40B4-BE49-F238E27FC236}">
                      <a16:creationId xmlns:a16="http://schemas.microsoft.com/office/drawing/2014/main" id="{94D16C92-6A8F-5760-2BC7-65AD7F9D9BD9}"/>
                    </a:ext>
                  </a:extLst>
                </p14:cNvPr>
                <p14:cNvContentPartPr/>
                <p14:nvPr/>
              </p14:nvContentPartPr>
              <p14:xfrm>
                <a:off x="3601073" y="1168545"/>
                <a:ext cx="360" cy="360"/>
              </p14:xfrm>
            </p:contentPart>
          </mc:Choice>
          <mc:Fallback>
            <p:pic>
              <p:nvPicPr>
                <p:cNvPr id="30" name="Ink 29">
                  <a:extLst>
                    <a:ext uri="{FF2B5EF4-FFF2-40B4-BE49-F238E27FC236}">
                      <a16:creationId xmlns:a16="http://schemas.microsoft.com/office/drawing/2014/main" id="{94D16C92-6A8F-5760-2BC7-65AD7F9D9BD9}"/>
                    </a:ext>
                  </a:extLst>
                </p:cNvPr>
                <p:cNvPicPr/>
                <p:nvPr/>
              </p:nvPicPr>
              <p:blipFill>
                <a:blip r:embed="rId12"/>
                <a:stretch>
                  <a:fillRect/>
                </a:stretch>
              </p:blipFill>
              <p:spPr>
                <a:xfrm>
                  <a:off x="3538073" y="110590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1" name="Ink 30">
                  <a:extLst>
                    <a:ext uri="{FF2B5EF4-FFF2-40B4-BE49-F238E27FC236}">
                      <a16:creationId xmlns:a16="http://schemas.microsoft.com/office/drawing/2014/main" id="{C9E208C7-194B-A7F4-001A-41155B4D102B}"/>
                    </a:ext>
                  </a:extLst>
                </p14:cNvPr>
                <p14:cNvContentPartPr/>
                <p14:nvPr/>
              </p14:nvContentPartPr>
              <p14:xfrm>
                <a:off x="3544553" y="1102665"/>
                <a:ext cx="360" cy="360"/>
              </p14:xfrm>
            </p:contentPart>
          </mc:Choice>
          <mc:Fallback>
            <p:pic>
              <p:nvPicPr>
                <p:cNvPr id="31" name="Ink 30">
                  <a:extLst>
                    <a:ext uri="{FF2B5EF4-FFF2-40B4-BE49-F238E27FC236}">
                      <a16:creationId xmlns:a16="http://schemas.microsoft.com/office/drawing/2014/main" id="{C9E208C7-194B-A7F4-001A-41155B4D102B}"/>
                    </a:ext>
                  </a:extLst>
                </p:cNvPr>
                <p:cNvPicPr/>
                <p:nvPr/>
              </p:nvPicPr>
              <p:blipFill>
                <a:blip r:embed="rId12"/>
                <a:stretch>
                  <a:fillRect/>
                </a:stretch>
              </p:blipFill>
              <p:spPr>
                <a:xfrm>
                  <a:off x="3481553" y="104002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2" name="Ink 31">
                  <a:extLst>
                    <a:ext uri="{FF2B5EF4-FFF2-40B4-BE49-F238E27FC236}">
                      <a16:creationId xmlns:a16="http://schemas.microsoft.com/office/drawing/2014/main" id="{0E4D1848-8D48-472E-4D53-CDAFEDFBC445}"/>
                    </a:ext>
                  </a:extLst>
                </p14:cNvPr>
                <p14:cNvContentPartPr/>
                <p14:nvPr/>
              </p14:nvContentPartPr>
              <p14:xfrm>
                <a:off x="3412073" y="1027425"/>
                <a:ext cx="360" cy="360"/>
              </p14:xfrm>
            </p:contentPart>
          </mc:Choice>
          <mc:Fallback>
            <p:pic>
              <p:nvPicPr>
                <p:cNvPr id="32" name="Ink 31">
                  <a:extLst>
                    <a:ext uri="{FF2B5EF4-FFF2-40B4-BE49-F238E27FC236}">
                      <a16:creationId xmlns:a16="http://schemas.microsoft.com/office/drawing/2014/main" id="{0E4D1848-8D48-472E-4D53-CDAFEDFBC445}"/>
                    </a:ext>
                  </a:extLst>
                </p:cNvPr>
                <p:cNvPicPr/>
                <p:nvPr/>
              </p:nvPicPr>
              <p:blipFill>
                <a:blip r:embed="rId12"/>
                <a:stretch>
                  <a:fillRect/>
                </a:stretch>
              </p:blipFill>
              <p:spPr>
                <a:xfrm>
                  <a:off x="3349433" y="96478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3" name="Ink 32">
                  <a:extLst>
                    <a:ext uri="{FF2B5EF4-FFF2-40B4-BE49-F238E27FC236}">
                      <a16:creationId xmlns:a16="http://schemas.microsoft.com/office/drawing/2014/main" id="{7BF3506D-CAAB-27CF-2322-A7BF81914270}"/>
                    </a:ext>
                  </a:extLst>
                </p14:cNvPr>
                <p14:cNvContentPartPr/>
                <p14:nvPr/>
              </p14:nvContentPartPr>
              <p14:xfrm>
                <a:off x="3318113" y="1083945"/>
                <a:ext cx="360" cy="360"/>
              </p14:xfrm>
            </p:contentPart>
          </mc:Choice>
          <mc:Fallback>
            <p:pic>
              <p:nvPicPr>
                <p:cNvPr id="33" name="Ink 32">
                  <a:extLst>
                    <a:ext uri="{FF2B5EF4-FFF2-40B4-BE49-F238E27FC236}">
                      <a16:creationId xmlns:a16="http://schemas.microsoft.com/office/drawing/2014/main" id="{7BF3506D-CAAB-27CF-2322-A7BF81914270}"/>
                    </a:ext>
                  </a:extLst>
                </p:cNvPr>
                <p:cNvPicPr/>
                <p:nvPr/>
              </p:nvPicPr>
              <p:blipFill>
                <a:blip r:embed="rId12"/>
                <a:stretch>
                  <a:fillRect/>
                </a:stretch>
              </p:blipFill>
              <p:spPr>
                <a:xfrm>
                  <a:off x="3255473" y="102130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DEA67A07-DCE7-1C71-1FB1-F0364ABD9473}"/>
                    </a:ext>
                  </a:extLst>
                </p14:cNvPr>
                <p14:cNvContentPartPr/>
                <p14:nvPr/>
              </p14:nvContentPartPr>
              <p14:xfrm>
                <a:off x="3280313" y="1102665"/>
                <a:ext cx="360" cy="360"/>
              </p14:xfrm>
            </p:contentPart>
          </mc:Choice>
          <mc:Fallback>
            <p:pic>
              <p:nvPicPr>
                <p:cNvPr id="34" name="Ink 33">
                  <a:extLst>
                    <a:ext uri="{FF2B5EF4-FFF2-40B4-BE49-F238E27FC236}">
                      <a16:creationId xmlns:a16="http://schemas.microsoft.com/office/drawing/2014/main" id="{DEA67A07-DCE7-1C71-1FB1-F0364ABD9473}"/>
                    </a:ext>
                  </a:extLst>
                </p:cNvPr>
                <p:cNvPicPr/>
                <p:nvPr/>
              </p:nvPicPr>
              <p:blipFill>
                <a:blip r:embed="rId12"/>
                <a:stretch>
                  <a:fillRect/>
                </a:stretch>
              </p:blipFill>
              <p:spPr>
                <a:xfrm>
                  <a:off x="3217673" y="104002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5" name="Ink 34">
                  <a:extLst>
                    <a:ext uri="{FF2B5EF4-FFF2-40B4-BE49-F238E27FC236}">
                      <a16:creationId xmlns:a16="http://schemas.microsoft.com/office/drawing/2014/main" id="{2891DD22-F525-3399-42BF-5BE09D7CAF60}"/>
                    </a:ext>
                  </a:extLst>
                </p14:cNvPr>
                <p14:cNvContentPartPr/>
                <p14:nvPr/>
              </p14:nvContentPartPr>
              <p14:xfrm>
                <a:off x="3280313" y="1102665"/>
                <a:ext cx="360" cy="360"/>
              </p14:xfrm>
            </p:contentPart>
          </mc:Choice>
          <mc:Fallback>
            <p:pic>
              <p:nvPicPr>
                <p:cNvPr id="35" name="Ink 34">
                  <a:extLst>
                    <a:ext uri="{FF2B5EF4-FFF2-40B4-BE49-F238E27FC236}">
                      <a16:creationId xmlns:a16="http://schemas.microsoft.com/office/drawing/2014/main" id="{2891DD22-F525-3399-42BF-5BE09D7CAF60}"/>
                    </a:ext>
                  </a:extLst>
                </p:cNvPr>
                <p:cNvPicPr/>
                <p:nvPr/>
              </p:nvPicPr>
              <p:blipFill>
                <a:blip r:embed="rId12"/>
                <a:stretch>
                  <a:fillRect/>
                </a:stretch>
              </p:blipFill>
              <p:spPr>
                <a:xfrm>
                  <a:off x="3217673" y="104002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1C07D7E4-ECBC-1E25-46B3-8CC55AE04358}"/>
                    </a:ext>
                  </a:extLst>
                </p14:cNvPr>
                <p14:cNvContentPartPr/>
                <p14:nvPr/>
              </p14:nvContentPartPr>
              <p14:xfrm>
                <a:off x="3242513" y="1102665"/>
                <a:ext cx="360" cy="360"/>
              </p14:xfrm>
            </p:contentPart>
          </mc:Choice>
          <mc:Fallback>
            <p:pic>
              <p:nvPicPr>
                <p:cNvPr id="36" name="Ink 35">
                  <a:extLst>
                    <a:ext uri="{FF2B5EF4-FFF2-40B4-BE49-F238E27FC236}">
                      <a16:creationId xmlns:a16="http://schemas.microsoft.com/office/drawing/2014/main" id="{1C07D7E4-ECBC-1E25-46B3-8CC55AE04358}"/>
                    </a:ext>
                  </a:extLst>
                </p:cNvPr>
                <p:cNvPicPr/>
                <p:nvPr/>
              </p:nvPicPr>
              <p:blipFill>
                <a:blip r:embed="rId12"/>
                <a:stretch>
                  <a:fillRect/>
                </a:stretch>
              </p:blipFill>
              <p:spPr>
                <a:xfrm>
                  <a:off x="3179513" y="104002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7" name="Ink 36">
                  <a:extLst>
                    <a:ext uri="{FF2B5EF4-FFF2-40B4-BE49-F238E27FC236}">
                      <a16:creationId xmlns:a16="http://schemas.microsoft.com/office/drawing/2014/main" id="{B7412556-3D70-D33B-1796-B642E380E25B}"/>
                    </a:ext>
                  </a:extLst>
                </p14:cNvPr>
                <p14:cNvContentPartPr/>
                <p14:nvPr/>
              </p14:nvContentPartPr>
              <p14:xfrm>
                <a:off x="3073673" y="1109145"/>
                <a:ext cx="131760" cy="12600"/>
              </p14:xfrm>
            </p:contentPart>
          </mc:Choice>
          <mc:Fallback>
            <p:pic>
              <p:nvPicPr>
                <p:cNvPr id="37" name="Ink 36">
                  <a:extLst>
                    <a:ext uri="{FF2B5EF4-FFF2-40B4-BE49-F238E27FC236}">
                      <a16:creationId xmlns:a16="http://schemas.microsoft.com/office/drawing/2014/main" id="{B7412556-3D70-D33B-1796-B642E380E25B}"/>
                    </a:ext>
                  </a:extLst>
                </p:cNvPr>
                <p:cNvPicPr/>
                <p:nvPr/>
              </p:nvPicPr>
              <p:blipFill>
                <a:blip r:embed="rId50"/>
                <a:stretch>
                  <a:fillRect/>
                </a:stretch>
              </p:blipFill>
              <p:spPr>
                <a:xfrm>
                  <a:off x="3011033" y="1046505"/>
                  <a:ext cx="2574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8" name="Ink 37">
                  <a:extLst>
                    <a:ext uri="{FF2B5EF4-FFF2-40B4-BE49-F238E27FC236}">
                      <a16:creationId xmlns:a16="http://schemas.microsoft.com/office/drawing/2014/main" id="{797D69E7-0639-0530-47E1-AB0A20CDBD20}"/>
                    </a:ext>
                  </a:extLst>
                </p14:cNvPr>
                <p14:cNvContentPartPr/>
                <p14:nvPr/>
              </p14:nvContentPartPr>
              <p14:xfrm>
                <a:off x="3054233" y="1102665"/>
                <a:ext cx="360" cy="360"/>
              </p14:xfrm>
            </p:contentPart>
          </mc:Choice>
          <mc:Fallback>
            <p:pic>
              <p:nvPicPr>
                <p:cNvPr id="38" name="Ink 37">
                  <a:extLst>
                    <a:ext uri="{FF2B5EF4-FFF2-40B4-BE49-F238E27FC236}">
                      <a16:creationId xmlns:a16="http://schemas.microsoft.com/office/drawing/2014/main" id="{797D69E7-0639-0530-47E1-AB0A20CDBD20}"/>
                    </a:ext>
                  </a:extLst>
                </p:cNvPr>
                <p:cNvPicPr/>
                <p:nvPr/>
              </p:nvPicPr>
              <p:blipFill>
                <a:blip r:embed="rId12"/>
                <a:stretch>
                  <a:fillRect/>
                </a:stretch>
              </p:blipFill>
              <p:spPr>
                <a:xfrm>
                  <a:off x="2991233" y="104002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0" name="Ink 39">
                  <a:extLst>
                    <a:ext uri="{FF2B5EF4-FFF2-40B4-BE49-F238E27FC236}">
                      <a16:creationId xmlns:a16="http://schemas.microsoft.com/office/drawing/2014/main" id="{CDF70190-E6F0-442E-5A77-5DB97D273609}"/>
                    </a:ext>
                  </a:extLst>
                </p14:cNvPr>
                <p14:cNvContentPartPr/>
                <p14:nvPr/>
              </p14:nvContentPartPr>
              <p14:xfrm>
                <a:off x="3110753" y="1027425"/>
                <a:ext cx="360" cy="360"/>
              </p14:xfrm>
            </p:contentPart>
          </mc:Choice>
          <mc:Fallback>
            <p:pic>
              <p:nvPicPr>
                <p:cNvPr id="40" name="Ink 39">
                  <a:extLst>
                    <a:ext uri="{FF2B5EF4-FFF2-40B4-BE49-F238E27FC236}">
                      <a16:creationId xmlns:a16="http://schemas.microsoft.com/office/drawing/2014/main" id="{CDF70190-E6F0-442E-5A77-5DB97D273609}"/>
                    </a:ext>
                  </a:extLst>
                </p:cNvPr>
                <p:cNvPicPr/>
                <p:nvPr/>
              </p:nvPicPr>
              <p:blipFill>
                <a:blip r:embed="rId12"/>
                <a:stretch>
                  <a:fillRect/>
                </a:stretch>
              </p:blipFill>
              <p:spPr>
                <a:xfrm>
                  <a:off x="3047753" y="96478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1" name="Ink 40">
                  <a:extLst>
                    <a:ext uri="{FF2B5EF4-FFF2-40B4-BE49-F238E27FC236}">
                      <a16:creationId xmlns:a16="http://schemas.microsoft.com/office/drawing/2014/main" id="{B0616E6F-BB09-A4DC-BDDE-C0CF46DEB231}"/>
                    </a:ext>
                  </a:extLst>
                </p14:cNvPr>
                <p14:cNvContentPartPr/>
                <p14:nvPr/>
              </p14:nvContentPartPr>
              <p14:xfrm>
                <a:off x="3120113" y="1027425"/>
                <a:ext cx="1800" cy="360"/>
              </p14:xfrm>
            </p:contentPart>
          </mc:Choice>
          <mc:Fallback>
            <p:pic>
              <p:nvPicPr>
                <p:cNvPr id="41" name="Ink 40">
                  <a:extLst>
                    <a:ext uri="{FF2B5EF4-FFF2-40B4-BE49-F238E27FC236}">
                      <a16:creationId xmlns:a16="http://schemas.microsoft.com/office/drawing/2014/main" id="{B0616E6F-BB09-A4DC-BDDE-C0CF46DEB231}"/>
                    </a:ext>
                  </a:extLst>
                </p:cNvPr>
                <p:cNvPicPr/>
                <p:nvPr/>
              </p:nvPicPr>
              <p:blipFill>
                <a:blip r:embed="rId23"/>
                <a:stretch>
                  <a:fillRect/>
                </a:stretch>
              </p:blipFill>
              <p:spPr>
                <a:xfrm>
                  <a:off x="3057113" y="964785"/>
                  <a:ext cx="1274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6610F841-C78C-1570-49E7-7281EEAD77D2}"/>
                    </a:ext>
                  </a:extLst>
                </p14:cNvPr>
                <p14:cNvContentPartPr/>
                <p14:nvPr/>
              </p14:nvContentPartPr>
              <p14:xfrm>
                <a:off x="3129473" y="1027425"/>
                <a:ext cx="360" cy="360"/>
              </p14:xfrm>
            </p:contentPart>
          </mc:Choice>
          <mc:Fallback>
            <p:pic>
              <p:nvPicPr>
                <p:cNvPr id="42" name="Ink 41">
                  <a:extLst>
                    <a:ext uri="{FF2B5EF4-FFF2-40B4-BE49-F238E27FC236}">
                      <a16:creationId xmlns:a16="http://schemas.microsoft.com/office/drawing/2014/main" id="{6610F841-C78C-1570-49E7-7281EEAD77D2}"/>
                    </a:ext>
                  </a:extLst>
                </p:cNvPr>
                <p:cNvPicPr/>
                <p:nvPr/>
              </p:nvPicPr>
              <p:blipFill>
                <a:blip r:embed="rId12"/>
                <a:stretch>
                  <a:fillRect/>
                </a:stretch>
              </p:blipFill>
              <p:spPr>
                <a:xfrm>
                  <a:off x="3066473" y="96478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3" name="Ink 42">
                  <a:extLst>
                    <a:ext uri="{FF2B5EF4-FFF2-40B4-BE49-F238E27FC236}">
                      <a16:creationId xmlns:a16="http://schemas.microsoft.com/office/drawing/2014/main" id="{C2EEECFE-51A0-3F02-D89F-835C841E3C45}"/>
                    </a:ext>
                  </a:extLst>
                </p14:cNvPr>
                <p14:cNvContentPartPr/>
                <p14:nvPr/>
              </p14:nvContentPartPr>
              <p14:xfrm>
                <a:off x="3139193" y="1027425"/>
                <a:ext cx="360" cy="360"/>
              </p14:xfrm>
            </p:contentPart>
          </mc:Choice>
          <mc:Fallback>
            <p:pic>
              <p:nvPicPr>
                <p:cNvPr id="43" name="Ink 42">
                  <a:extLst>
                    <a:ext uri="{FF2B5EF4-FFF2-40B4-BE49-F238E27FC236}">
                      <a16:creationId xmlns:a16="http://schemas.microsoft.com/office/drawing/2014/main" id="{C2EEECFE-51A0-3F02-D89F-835C841E3C45}"/>
                    </a:ext>
                  </a:extLst>
                </p:cNvPr>
                <p:cNvPicPr/>
                <p:nvPr/>
              </p:nvPicPr>
              <p:blipFill>
                <a:blip r:embed="rId12"/>
                <a:stretch>
                  <a:fillRect/>
                </a:stretch>
              </p:blipFill>
              <p:spPr>
                <a:xfrm>
                  <a:off x="3076193" y="96478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4" name="Ink 43">
                  <a:extLst>
                    <a:ext uri="{FF2B5EF4-FFF2-40B4-BE49-F238E27FC236}">
                      <a16:creationId xmlns:a16="http://schemas.microsoft.com/office/drawing/2014/main" id="{07ADF69F-C44C-647B-4FD8-C1E2EBABEAD6}"/>
                    </a:ext>
                  </a:extLst>
                </p14:cNvPr>
                <p14:cNvContentPartPr/>
                <p14:nvPr/>
              </p14:nvContentPartPr>
              <p14:xfrm>
                <a:off x="3167273" y="1027425"/>
                <a:ext cx="1800" cy="360"/>
              </p14:xfrm>
            </p:contentPart>
          </mc:Choice>
          <mc:Fallback>
            <p:pic>
              <p:nvPicPr>
                <p:cNvPr id="44" name="Ink 43">
                  <a:extLst>
                    <a:ext uri="{FF2B5EF4-FFF2-40B4-BE49-F238E27FC236}">
                      <a16:creationId xmlns:a16="http://schemas.microsoft.com/office/drawing/2014/main" id="{07ADF69F-C44C-647B-4FD8-C1E2EBABEAD6}"/>
                    </a:ext>
                  </a:extLst>
                </p:cNvPr>
                <p:cNvPicPr/>
                <p:nvPr/>
              </p:nvPicPr>
              <p:blipFill>
                <a:blip r:embed="rId23"/>
                <a:stretch>
                  <a:fillRect/>
                </a:stretch>
              </p:blipFill>
              <p:spPr>
                <a:xfrm>
                  <a:off x="3104273" y="964785"/>
                  <a:ext cx="1274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5" name="Ink 44">
                  <a:extLst>
                    <a:ext uri="{FF2B5EF4-FFF2-40B4-BE49-F238E27FC236}">
                      <a16:creationId xmlns:a16="http://schemas.microsoft.com/office/drawing/2014/main" id="{A0406051-52EA-0CEB-2F3D-82265E151B89}"/>
                    </a:ext>
                  </a:extLst>
                </p14:cNvPr>
                <p14:cNvContentPartPr/>
                <p14:nvPr/>
              </p14:nvContentPartPr>
              <p14:xfrm>
                <a:off x="3176633" y="1027425"/>
                <a:ext cx="1800" cy="360"/>
              </p14:xfrm>
            </p:contentPart>
          </mc:Choice>
          <mc:Fallback>
            <p:pic>
              <p:nvPicPr>
                <p:cNvPr id="45" name="Ink 44">
                  <a:extLst>
                    <a:ext uri="{FF2B5EF4-FFF2-40B4-BE49-F238E27FC236}">
                      <a16:creationId xmlns:a16="http://schemas.microsoft.com/office/drawing/2014/main" id="{A0406051-52EA-0CEB-2F3D-82265E151B89}"/>
                    </a:ext>
                  </a:extLst>
                </p:cNvPr>
                <p:cNvPicPr/>
                <p:nvPr/>
              </p:nvPicPr>
              <p:blipFill>
                <a:blip r:embed="rId23"/>
                <a:stretch>
                  <a:fillRect/>
                </a:stretch>
              </p:blipFill>
              <p:spPr>
                <a:xfrm>
                  <a:off x="3113633" y="964785"/>
                  <a:ext cx="1274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6" name="Ink 45">
                  <a:extLst>
                    <a:ext uri="{FF2B5EF4-FFF2-40B4-BE49-F238E27FC236}">
                      <a16:creationId xmlns:a16="http://schemas.microsoft.com/office/drawing/2014/main" id="{D0A980EA-4EE9-72E3-F027-10593941A7FE}"/>
                    </a:ext>
                  </a:extLst>
                </p14:cNvPr>
                <p14:cNvContentPartPr/>
                <p14:nvPr/>
              </p14:nvContentPartPr>
              <p14:xfrm>
                <a:off x="3195713" y="1036785"/>
                <a:ext cx="360" cy="360"/>
              </p14:xfrm>
            </p:contentPart>
          </mc:Choice>
          <mc:Fallback>
            <p:pic>
              <p:nvPicPr>
                <p:cNvPr id="46" name="Ink 45">
                  <a:extLst>
                    <a:ext uri="{FF2B5EF4-FFF2-40B4-BE49-F238E27FC236}">
                      <a16:creationId xmlns:a16="http://schemas.microsoft.com/office/drawing/2014/main" id="{D0A980EA-4EE9-72E3-F027-10593941A7FE}"/>
                    </a:ext>
                  </a:extLst>
                </p:cNvPr>
                <p:cNvPicPr/>
                <p:nvPr/>
              </p:nvPicPr>
              <p:blipFill>
                <a:blip r:embed="rId12"/>
                <a:stretch>
                  <a:fillRect/>
                </a:stretch>
              </p:blipFill>
              <p:spPr>
                <a:xfrm>
                  <a:off x="3133073" y="97414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8" name="Ink 47">
                  <a:extLst>
                    <a:ext uri="{FF2B5EF4-FFF2-40B4-BE49-F238E27FC236}">
                      <a16:creationId xmlns:a16="http://schemas.microsoft.com/office/drawing/2014/main" id="{AB5844BF-5CE5-0B52-E4AC-01FDBE5D94E9}"/>
                    </a:ext>
                  </a:extLst>
                </p14:cNvPr>
                <p14:cNvContentPartPr/>
                <p14:nvPr/>
              </p14:nvContentPartPr>
              <p14:xfrm>
                <a:off x="3657593" y="1177905"/>
                <a:ext cx="360" cy="360"/>
              </p14:xfrm>
            </p:contentPart>
          </mc:Choice>
          <mc:Fallback>
            <p:pic>
              <p:nvPicPr>
                <p:cNvPr id="48" name="Ink 47">
                  <a:extLst>
                    <a:ext uri="{FF2B5EF4-FFF2-40B4-BE49-F238E27FC236}">
                      <a16:creationId xmlns:a16="http://schemas.microsoft.com/office/drawing/2014/main" id="{AB5844BF-5CE5-0B52-E4AC-01FDBE5D94E9}"/>
                    </a:ext>
                  </a:extLst>
                </p:cNvPr>
                <p:cNvPicPr/>
                <p:nvPr/>
              </p:nvPicPr>
              <p:blipFill>
                <a:blip r:embed="rId12"/>
                <a:stretch>
                  <a:fillRect/>
                </a:stretch>
              </p:blipFill>
              <p:spPr>
                <a:xfrm>
                  <a:off x="3594593" y="111526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9" name="Ink 48">
                  <a:extLst>
                    <a:ext uri="{FF2B5EF4-FFF2-40B4-BE49-F238E27FC236}">
                      <a16:creationId xmlns:a16="http://schemas.microsoft.com/office/drawing/2014/main" id="{73E0AD95-7D0A-3210-A544-E89F0B3C6B93}"/>
                    </a:ext>
                  </a:extLst>
                </p14:cNvPr>
                <p14:cNvContentPartPr/>
                <p14:nvPr/>
              </p14:nvContentPartPr>
              <p14:xfrm>
                <a:off x="3554273" y="1234425"/>
                <a:ext cx="18720" cy="5760"/>
              </p14:xfrm>
            </p:contentPart>
          </mc:Choice>
          <mc:Fallback>
            <p:pic>
              <p:nvPicPr>
                <p:cNvPr id="49" name="Ink 48">
                  <a:extLst>
                    <a:ext uri="{FF2B5EF4-FFF2-40B4-BE49-F238E27FC236}">
                      <a16:creationId xmlns:a16="http://schemas.microsoft.com/office/drawing/2014/main" id="{73E0AD95-7D0A-3210-A544-E89F0B3C6B93}"/>
                    </a:ext>
                  </a:extLst>
                </p:cNvPr>
                <p:cNvPicPr/>
                <p:nvPr/>
              </p:nvPicPr>
              <p:blipFill>
                <a:blip r:embed="rId61"/>
                <a:stretch>
                  <a:fillRect/>
                </a:stretch>
              </p:blipFill>
              <p:spPr>
                <a:xfrm>
                  <a:off x="3491273" y="1171785"/>
                  <a:ext cx="14436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0" name="Ink 49">
                  <a:extLst>
                    <a:ext uri="{FF2B5EF4-FFF2-40B4-BE49-F238E27FC236}">
                      <a16:creationId xmlns:a16="http://schemas.microsoft.com/office/drawing/2014/main" id="{C532C4F9-774B-002A-98B9-194E0B24891A}"/>
                    </a:ext>
                  </a:extLst>
                </p14:cNvPr>
                <p14:cNvContentPartPr/>
                <p14:nvPr/>
              </p14:nvContentPartPr>
              <p14:xfrm>
                <a:off x="3525473" y="1253865"/>
                <a:ext cx="360" cy="360"/>
              </p14:xfrm>
            </p:contentPart>
          </mc:Choice>
          <mc:Fallback>
            <p:pic>
              <p:nvPicPr>
                <p:cNvPr id="50" name="Ink 49">
                  <a:extLst>
                    <a:ext uri="{FF2B5EF4-FFF2-40B4-BE49-F238E27FC236}">
                      <a16:creationId xmlns:a16="http://schemas.microsoft.com/office/drawing/2014/main" id="{C532C4F9-774B-002A-98B9-194E0B24891A}"/>
                    </a:ext>
                  </a:extLst>
                </p:cNvPr>
                <p:cNvPicPr/>
                <p:nvPr/>
              </p:nvPicPr>
              <p:blipFill>
                <a:blip r:embed="rId12"/>
                <a:stretch>
                  <a:fillRect/>
                </a:stretch>
              </p:blipFill>
              <p:spPr>
                <a:xfrm>
                  <a:off x="3462473" y="119086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51" name="Ink 50">
                  <a:extLst>
                    <a:ext uri="{FF2B5EF4-FFF2-40B4-BE49-F238E27FC236}">
                      <a16:creationId xmlns:a16="http://schemas.microsoft.com/office/drawing/2014/main" id="{2541EC8C-4317-1722-8D77-C96D1330E3F8}"/>
                    </a:ext>
                  </a:extLst>
                </p14:cNvPr>
                <p14:cNvContentPartPr/>
                <p14:nvPr/>
              </p14:nvContentPartPr>
              <p14:xfrm>
                <a:off x="3497393" y="1253865"/>
                <a:ext cx="360" cy="360"/>
              </p14:xfrm>
            </p:contentPart>
          </mc:Choice>
          <mc:Fallback>
            <p:pic>
              <p:nvPicPr>
                <p:cNvPr id="51" name="Ink 50">
                  <a:extLst>
                    <a:ext uri="{FF2B5EF4-FFF2-40B4-BE49-F238E27FC236}">
                      <a16:creationId xmlns:a16="http://schemas.microsoft.com/office/drawing/2014/main" id="{2541EC8C-4317-1722-8D77-C96D1330E3F8}"/>
                    </a:ext>
                  </a:extLst>
                </p:cNvPr>
                <p:cNvPicPr/>
                <p:nvPr/>
              </p:nvPicPr>
              <p:blipFill>
                <a:blip r:embed="rId12"/>
                <a:stretch>
                  <a:fillRect/>
                </a:stretch>
              </p:blipFill>
              <p:spPr>
                <a:xfrm>
                  <a:off x="3434393" y="119086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2" name="Ink 51">
                  <a:extLst>
                    <a:ext uri="{FF2B5EF4-FFF2-40B4-BE49-F238E27FC236}">
                      <a16:creationId xmlns:a16="http://schemas.microsoft.com/office/drawing/2014/main" id="{8DA41390-7705-E5DA-FE58-9BC1498250AC}"/>
                    </a:ext>
                  </a:extLst>
                </p14:cNvPr>
                <p14:cNvContentPartPr/>
                <p14:nvPr/>
              </p14:nvContentPartPr>
              <p14:xfrm>
                <a:off x="3742193" y="1225065"/>
                <a:ext cx="360" cy="360"/>
              </p14:xfrm>
            </p:contentPart>
          </mc:Choice>
          <mc:Fallback>
            <p:pic>
              <p:nvPicPr>
                <p:cNvPr id="52" name="Ink 51">
                  <a:extLst>
                    <a:ext uri="{FF2B5EF4-FFF2-40B4-BE49-F238E27FC236}">
                      <a16:creationId xmlns:a16="http://schemas.microsoft.com/office/drawing/2014/main" id="{8DA41390-7705-E5DA-FE58-9BC1498250AC}"/>
                    </a:ext>
                  </a:extLst>
                </p:cNvPr>
                <p:cNvPicPr/>
                <p:nvPr/>
              </p:nvPicPr>
              <p:blipFill>
                <a:blip r:embed="rId12"/>
                <a:stretch>
                  <a:fillRect/>
                </a:stretch>
              </p:blipFill>
              <p:spPr>
                <a:xfrm>
                  <a:off x="3679193" y="116242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3" name="Ink 52">
                  <a:extLst>
                    <a:ext uri="{FF2B5EF4-FFF2-40B4-BE49-F238E27FC236}">
                      <a16:creationId xmlns:a16="http://schemas.microsoft.com/office/drawing/2014/main" id="{0E719FE7-0152-917E-66D5-A47CAE9C1E9C}"/>
                    </a:ext>
                  </a:extLst>
                </p14:cNvPr>
                <p14:cNvContentPartPr/>
                <p14:nvPr/>
              </p14:nvContentPartPr>
              <p14:xfrm>
                <a:off x="3716993" y="1225065"/>
                <a:ext cx="25560" cy="9360"/>
              </p14:xfrm>
            </p:contentPart>
          </mc:Choice>
          <mc:Fallback>
            <p:pic>
              <p:nvPicPr>
                <p:cNvPr id="53" name="Ink 52">
                  <a:extLst>
                    <a:ext uri="{FF2B5EF4-FFF2-40B4-BE49-F238E27FC236}">
                      <a16:creationId xmlns:a16="http://schemas.microsoft.com/office/drawing/2014/main" id="{0E719FE7-0152-917E-66D5-A47CAE9C1E9C}"/>
                    </a:ext>
                  </a:extLst>
                </p:cNvPr>
                <p:cNvPicPr/>
                <p:nvPr/>
              </p:nvPicPr>
              <p:blipFill>
                <a:blip r:embed="rId66"/>
                <a:stretch>
                  <a:fillRect/>
                </a:stretch>
              </p:blipFill>
              <p:spPr>
                <a:xfrm>
                  <a:off x="3653993" y="1162425"/>
                  <a:ext cx="1512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4" name="Ink 53">
                  <a:extLst>
                    <a:ext uri="{FF2B5EF4-FFF2-40B4-BE49-F238E27FC236}">
                      <a16:creationId xmlns:a16="http://schemas.microsoft.com/office/drawing/2014/main" id="{534DB7E3-018C-B51D-C4AA-026DDD569E32}"/>
                    </a:ext>
                  </a:extLst>
                </p14:cNvPr>
                <p14:cNvContentPartPr/>
                <p14:nvPr/>
              </p14:nvContentPartPr>
              <p14:xfrm>
                <a:off x="3704753" y="1244505"/>
                <a:ext cx="360" cy="360"/>
              </p14:xfrm>
            </p:contentPart>
          </mc:Choice>
          <mc:Fallback>
            <p:pic>
              <p:nvPicPr>
                <p:cNvPr id="54" name="Ink 53">
                  <a:extLst>
                    <a:ext uri="{FF2B5EF4-FFF2-40B4-BE49-F238E27FC236}">
                      <a16:creationId xmlns:a16="http://schemas.microsoft.com/office/drawing/2014/main" id="{534DB7E3-018C-B51D-C4AA-026DDD569E32}"/>
                    </a:ext>
                  </a:extLst>
                </p:cNvPr>
                <p:cNvPicPr/>
                <p:nvPr/>
              </p:nvPicPr>
              <p:blipFill>
                <a:blip r:embed="rId12"/>
                <a:stretch>
                  <a:fillRect/>
                </a:stretch>
              </p:blipFill>
              <p:spPr>
                <a:xfrm>
                  <a:off x="3642113" y="118150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5" name="Ink 54">
                  <a:extLst>
                    <a:ext uri="{FF2B5EF4-FFF2-40B4-BE49-F238E27FC236}">
                      <a16:creationId xmlns:a16="http://schemas.microsoft.com/office/drawing/2014/main" id="{E67811B1-389A-B3ED-EAD2-2FE8B46FB915}"/>
                    </a:ext>
                  </a:extLst>
                </p14:cNvPr>
                <p14:cNvContentPartPr/>
                <p14:nvPr/>
              </p14:nvContentPartPr>
              <p14:xfrm>
                <a:off x="3699353" y="1244505"/>
                <a:ext cx="5760" cy="1800"/>
              </p14:xfrm>
            </p:contentPart>
          </mc:Choice>
          <mc:Fallback>
            <p:pic>
              <p:nvPicPr>
                <p:cNvPr id="55" name="Ink 54">
                  <a:extLst>
                    <a:ext uri="{FF2B5EF4-FFF2-40B4-BE49-F238E27FC236}">
                      <a16:creationId xmlns:a16="http://schemas.microsoft.com/office/drawing/2014/main" id="{E67811B1-389A-B3ED-EAD2-2FE8B46FB915}"/>
                    </a:ext>
                  </a:extLst>
                </p:cNvPr>
                <p:cNvPicPr/>
                <p:nvPr/>
              </p:nvPicPr>
              <p:blipFill>
                <a:blip r:embed="rId69"/>
                <a:stretch>
                  <a:fillRect/>
                </a:stretch>
              </p:blipFill>
              <p:spPr>
                <a:xfrm>
                  <a:off x="3636353" y="1181505"/>
                  <a:ext cx="1314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6" name="Ink 55">
                  <a:extLst>
                    <a:ext uri="{FF2B5EF4-FFF2-40B4-BE49-F238E27FC236}">
                      <a16:creationId xmlns:a16="http://schemas.microsoft.com/office/drawing/2014/main" id="{5FAF4863-5461-9554-0FDA-885D621B650D}"/>
                    </a:ext>
                  </a:extLst>
                </p14:cNvPr>
                <p14:cNvContentPartPr/>
                <p14:nvPr/>
              </p14:nvContentPartPr>
              <p14:xfrm>
                <a:off x="3676313" y="1263225"/>
                <a:ext cx="360" cy="360"/>
              </p14:xfrm>
            </p:contentPart>
          </mc:Choice>
          <mc:Fallback>
            <p:pic>
              <p:nvPicPr>
                <p:cNvPr id="56" name="Ink 55">
                  <a:extLst>
                    <a:ext uri="{FF2B5EF4-FFF2-40B4-BE49-F238E27FC236}">
                      <a16:creationId xmlns:a16="http://schemas.microsoft.com/office/drawing/2014/main" id="{5FAF4863-5461-9554-0FDA-885D621B650D}"/>
                    </a:ext>
                  </a:extLst>
                </p:cNvPr>
                <p:cNvPicPr/>
                <p:nvPr/>
              </p:nvPicPr>
              <p:blipFill>
                <a:blip r:embed="rId12"/>
                <a:stretch>
                  <a:fillRect/>
                </a:stretch>
              </p:blipFill>
              <p:spPr>
                <a:xfrm>
                  <a:off x="3613313" y="120022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7" name="Ink 56">
                  <a:extLst>
                    <a:ext uri="{FF2B5EF4-FFF2-40B4-BE49-F238E27FC236}">
                      <a16:creationId xmlns:a16="http://schemas.microsoft.com/office/drawing/2014/main" id="{81CBB3C6-B6D0-42E0-8DD5-9CA2305BD1C7}"/>
                    </a:ext>
                  </a:extLst>
                </p14:cNvPr>
                <p14:cNvContentPartPr/>
                <p14:nvPr/>
              </p14:nvContentPartPr>
              <p14:xfrm>
                <a:off x="3676313" y="1263225"/>
                <a:ext cx="360" cy="360"/>
              </p14:xfrm>
            </p:contentPart>
          </mc:Choice>
          <mc:Fallback>
            <p:pic>
              <p:nvPicPr>
                <p:cNvPr id="57" name="Ink 56">
                  <a:extLst>
                    <a:ext uri="{FF2B5EF4-FFF2-40B4-BE49-F238E27FC236}">
                      <a16:creationId xmlns:a16="http://schemas.microsoft.com/office/drawing/2014/main" id="{81CBB3C6-B6D0-42E0-8DD5-9CA2305BD1C7}"/>
                    </a:ext>
                  </a:extLst>
                </p:cNvPr>
                <p:cNvPicPr/>
                <p:nvPr/>
              </p:nvPicPr>
              <p:blipFill>
                <a:blip r:embed="rId12"/>
                <a:stretch>
                  <a:fillRect/>
                </a:stretch>
              </p:blipFill>
              <p:spPr>
                <a:xfrm>
                  <a:off x="3613313" y="120022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8" name="Ink 57">
                  <a:extLst>
                    <a:ext uri="{FF2B5EF4-FFF2-40B4-BE49-F238E27FC236}">
                      <a16:creationId xmlns:a16="http://schemas.microsoft.com/office/drawing/2014/main" id="{347542C5-CB16-4789-5620-38D99E263ED2}"/>
                    </a:ext>
                  </a:extLst>
                </p14:cNvPr>
                <p14:cNvContentPartPr/>
                <p14:nvPr/>
              </p14:nvContentPartPr>
              <p14:xfrm>
                <a:off x="3676313" y="1263225"/>
                <a:ext cx="360" cy="360"/>
              </p14:xfrm>
            </p:contentPart>
          </mc:Choice>
          <mc:Fallback>
            <p:pic>
              <p:nvPicPr>
                <p:cNvPr id="58" name="Ink 57">
                  <a:extLst>
                    <a:ext uri="{FF2B5EF4-FFF2-40B4-BE49-F238E27FC236}">
                      <a16:creationId xmlns:a16="http://schemas.microsoft.com/office/drawing/2014/main" id="{347542C5-CB16-4789-5620-38D99E263ED2}"/>
                    </a:ext>
                  </a:extLst>
                </p:cNvPr>
                <p:cNvPicPr/>
                <p:nvPr/>
              </p:nvPicPr>
              <p:blipFill>
                <a:blip r:embed="rId12"/>
                <a:stretch>
                  <a:fillRect/>
                </a:stretch>
              </p:blipFill>
              <p:spPr>
                <a:xfrm>
                  <a:off x="3613313" y="1200225"/>
                  <a:ext cx="126000" cy="126000"/>
                </a:xfrm>
                <a:prstGeom prst="rect">
                  <a:avLst/>
                </a:prstGeom>
              </p:spPr>
            </p:pic>
          </mc:Fallback>
        </mc:AlternateContent>
      </p:gr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1A14-6862-3461-5912-C0B86233C9A2}"/>
              </a:ext>
            </a:extLst>
          </p:cNvPr>
          <p:cNvSpPr>
            <a:spLocks noGrp="1"/>
          </p:cNvSpPr>
          <p:nvPr>
            <p:ph type="title"/>
          </p:nvPr>
        </p:nvSpPr>
        <p:spPr/>
        <p:txBody>
          <a:bodyPr/>
          <a:lstStyle/>
          <a:p>
            <a:r>
              <a:rPr lang="en-GB" dirty="0">
                <a:latin typeface="Times New Roman" panose="02020603050405020304" pitchFamily="18" charset="0"/>
                <a:ea typeface="Verdana"/>
                <a:cs typeface="Times New Roman" panose="02020603050405020304" pitchFamily="18" charset="0"/>
              </a:rPr>
              <a:t>Problem Statement</a:t>
            </a:r>
            <a:endParaRPr lang="en-GB" dirty="0">
              <a:solidFill>
                <a:srgbClr val="17375E"/>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68A698-97F0-5A81-5F52-6A12E31A1139}"/>
              </a:ext>
            </a:extLst>
          </p:cNvPr>
          <p:cNvSpPr>
            <a:spLocks noGrp="1"/>
          </p:cNvSpPr>
          <p:nvPr>
            <p:ph idx="1"/>
          </p:nvPr>
        </p:nvSpPr>
        <p:spPr/>
        <p:txBody>
          <a:bodyPr vert="horz" lIns="91440" tIns="45720" rIns="91440" bIns="45720" rtlCol="0" anchor="t">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problem lies in the lack of an effective and accessible safety solution for women. Current systems often fail to provide timely assistance in emergency situations, leaving women vulnerable to various threats. There's a need for a mobile application that enables women to easily connect with nearby users, send SOS alerts with audio and video capabilities, and receive assistance promptly, ensuring their safety and well-being.</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US" dirty="0"/>
          </a:p>
        </p:txBody>
      </p:sp>
    </p:spTree>
    <p:extLst>
      <p:ext uri="{BB962C8B-B14F-4D97-AF65-F5344CB8AC3E}">
        <p14:creationId xmlns:p14="http://schemas.microsoft.com/office/powerpoint/2010/main" val="189923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graphicFrame>
        <p:nvGraphicFramePr>
          <p:cNvPr id="5" name="Content Placeholder 4">
            <a:extLst>
              <a:ext uri="{FF2B5EF4-FFF2-40B4-BE49-F238E27FC236}">
                <a16:creationId xmlns:a16="http://schemas.microsoft.com/office/drawing/2014/main" id="{939ED90C-7598-1EA6-595F-52D9FB3D0D46}"/>
              </a:ext>
            </a:extLst>
          </p:cNvPr>
          <p:cNvGraphicFramePr>
            <a:graphicFrameLocks noGrp="1"/>
          </p:cNvGraphicFramePr>
          <p:nvPr>
            <p:ph idx="1"/>
            <p:extLst>
              <p:ext uri="{D42A27DB-BD31-4B8C-83A1-F6EECF244321}">
                <p14:modId xmlns:p14="http://schemas.microsoft.com/office/powerpoint/2010/main" val="727933068"/>
              </p:ext>
            </p:extLst>
          </p:nvPr>
        </p:nvGraphicFramePr>
        <p:xfrm>
          <a:off x="812799" y="1038823"/>
          <a:ext cx="10735035" cy="4894891"/>
        </p:xfrm>
        <a:graphic>
          <a:graphicData uri="http://schemas.openxmlformats.org/drawingml/2006/table">
            <a:tbl>
              <a:tblPr firstRow="1" firstCol="1" bandRow="1">
                <a:tableStyleId>{22838BEF-8BB2-4498-84A7-C5851F593DF1}</a:tableStyleId>
              </a:tblPr>
              <a:tblGrid>
                <a:gridCol w="1741716">
                  <a:extLst>
                    <a:ext uri="{9D8B030D-6E8A-4147-A177-3AD203B41FA5}">
                      <a16:colId xmlns:a16="http://schemas.microsoft.com/office/drawing/2014/main" val="2415956456"/>
                    </a:ext>
                  </a:extLst>
                </a:gridCol>
                <a:gridCol w="1124164">
                  <a:extLst>
                    <a:ext uri="{9D8B030D-6E8A-4147-A177-3AD203B41FA5}">
                      <a16:colId xmlns:a16="http://schemas.microsoft.com/office/drawing/2014/main" val="344650107"/>
                    </a:ext>
                  </a:extLst>
                </a:gridCol>
                <a:gridCol w="2620587">
                  <a:extLst>
                    <a:ext uri="{9D8B030D-6E8A-4147-A177-3AD203B41FA5}">
                      <a16:colId xmlns:a16="http://schemas.microsoft.com/office/drawing/2014/main" val="932724860"/>
                    </a:ext>
                  </a:extLst>
                </a:gridCol>
                <a:gridCol w="5248568">
                  <a:extLst>
                    <a:ext uri="{9D8B030D-6E8A-4147-A177-3AD203B41FA5}">
                      <a16:colId xmlns:a16="http://schemas.microsoft.com/office/drawing/2014/main" val="1186958700"/>
                    </a:ext>
                  </a:extLst>
                </a:gridCol>
              </a:tblGrid>
              <a:tr h="237428">
                <a:tc>
                  <a:txBody>
                    <a:bodyPr/>
                    <a:lstStyle/>
                    <a:p>
                      <a:pPr marL="100965" algn="just">
                        <a:lnSpc>
                          <a:spcPct val="150000"/>
                        </a:lnSpc>
                        <a:buNone/>
                      </a:pPr>
                      <a:r>
                        <a:rPr lang="en-IN" sz="1200">
                          <a:effectLst/>
                        </a:rPr>
                        <a:t>AUTHOR</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just">
                        <a:lnSpc>
                          <a:spcPct val="150000"/>
                        </a:lnSpc>
                        <a:buNone/>
                      </a:pPr>
                      <a:r>
                        <a:rPr lang="en-IN" sz="1200">
                          <a:effectLst/>
                        </a:rPr>
                        <a:t>YEAR</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just">
                        <a:lnSpc>
                          <a:spcPct val="150000"/>
                        </a:lnSpc>
                        <a:buNone/>
                      </a:pPr>
                      <a:r>
                        <a:rPr lang="en-IN" sz="1200">
                          <a:effectLst/>
                        </a:rPr>
                        <a:t>TITLE</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just">
                        <a:lnSpc>
                          <a:spcPct val="150000"/>
                        </a:lnSpc>
                        <a:buNone/>
                      </a:pPr>
                      <a:r>
                        <a:rPr lang="en-IN" sz="1200">
                          <a:effectLst/>
                        </a:rPr>
                        <a:t>OUTCOMES</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extLst>
                  <a:ext uri="{0D108BD9-81ED-4DB2-BD59-A6C34878D82A}">
                    <a16:rowId xmlns:a16="http://schemas.microsoft.com/office/drawing/2014/main" val="3984307678"/>
                  </a:ext>
                </a:extLst>
              </a:tr>
              <a:tr h="1088456">
                <a:tc>
                  <a:txBody>
                    <a:bodyPr/>
                    <a:lstStyle/>
                    <a:p>
                      <a:pPr marL="100965" algn="just">
                        <a:lnSpc>
                          <a:spcPct val="150000"/>
                        </a:lnSpc>
                        <a:buNone/>
                      </a:pPr>
                      <a:r>
                        <a:rPr lang="en-IN" sz="1200">
                          <a:effectLst/>
                        </a:rPr>
                        <a:t>Kaur, A., &amp; Singh, G. (2018)</a:t>
                      </a:r>
                    </a:p>
                    <a:p>
                      <a:pPr marL="100965" algn="l">
                        <a:lnSpc>
                          <a:spcPct val="150000"/>
                        </a:lnSpc>
                        <a:buNone/>
                      </a:pPr>
                      <a:r>
                        <a:rPr lang="en-IN" sz="1200">
                          <a:effectLst/>
                        </a:rPr>
                        <a:t> </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just">
                        <a:lnSpc>
                          <a:spcPct val="150000"/>
                        </a:lnSpc>
                        <a:buNone/>
                      </a:pPr>
                      <a:r>
                        <a:rPr lang="en-IN" sz="1200">
                          <a:effectLst/>
                        </a:rPr>
                        <a:t>2018</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l">
                        <a:lnSpc>
                          <a:spcPct val="150000"/>
                        </a:lnSpc>
                        <a:buNone/>
                      </a:pPr>
                      <a:r>
                        <a:rPr lang="en-US" sz="1200">
                          <a:effectLst/>
                        </a:rPr>
                        <a:t>Mobile App Development for Personal Safety.</a:t>
                      </a:r>
                      <a:r>
                        <a:rPr lang="en-IN" sz="1200">
                          <a:effectLst/>
                        </a:rPr>
                        <a:t>​</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l">
                        <a:lnSpc>
                          <a:spcPct val="150000"/>
                        </a:lnSpc>
                        <a:buNone/>
                      </a:pPr>
                      <a:r>
                        <a:rPr lang="en-US" sz="1200">
                          <a:effectLst/>
                        </a:rPr>
                        <a:t>SOS and location sharing improve emergency response times and campus safety.</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extLst>
                  <a:ext uri="{0D108BD9-81ED-4DB2-BD59-A6C34878D82A}">
                    <a16:rowId xmlns:a16="http://schemas.microsoft.com/office/drawing/2014/main" val="1262274435"/>
                  </a:ext>
                </a:extLst>
              </a:tr>
              <a:tr h="1058874">
                <a:tc>
                  <a:txBody>
                    <a:bodyPr/>
                    <a:lstStyle/>
                    <a:p>
                      <a:pPr marL="100965" algn="l">
                        <a:lnSpc>
                          <a:spcPct val="150000"/>
                        </a:lnSpc>
                        <a:buNone/>
                      </a:pPr>
                      <a:r>
                        <a:rPr lang="en-US" sz="1200" dirty="0">
                          <a:effectLst/>
                        </a:rPr>
                        <a:t>Bansal, A. &amp; Tiwari, M.</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just">
                        <a:lnSpc>
                          <a:spcPct val="150000"/>
                        </a:lnSpc>
                        <a:buNone/>
                      </a:pPr>
                      <a:r>
                        <a:rPr lang="en-IN" sz="1200">
                          <a:effectLst/>
                        </a:rPr>
                        <a:t>2017</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l">
                        <a:lnSpc>
                          <a:spcPct val="150000"/>
                        </a:lnSpc>
                        <a:buNone/>
                      </a:pPr>
                      <a:r>
                        <a:rPr lang="en-US" sz="1200">
                          <a:effectLst/>
                        </a:rPr>
                        <a:t>Use of AI in Emergency Response Systems.</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l">
                        <a:lnSpc>
                          <a:spcPct val="150000"/>
                        </a:lnSpc>
                        <a:buNone/>
                      </a:pPr>
                      <a:r>
                        <a:rPr lang="en-US" sz="1200">
                          <a:effectLst/>
                        </a:rPr>
                        <a:t>AI offers real-time guidance during emergencies; supports chatbot use in safety apps.</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extLst>
                  <a:ext uri="{0D108BD9-81ED-4DB2-BD59-A6C34878D82A}">
                    <a16:rowId xmlns:a16="http://schemas.microsoft.com/office/drawing/2014/main" val="86529978"/>
                  </a:ext>
                </a:extLst>
              </a:tr>
              <a:tr h="966481">
                <a:tc>
                  <a:txBody>
                    <a:bodyPr/>
                    <a:lstStyle/>
                    <a:p>
                      <a:pPr marL="100965" algn="l">
                        <a:lnSpc>
                          <a:spcPct val="150000"/>
                        </a:lnSpc>
                        <a:buNone/>
                      </a:pPr>
                      <a:r>
                        <a:rPr lang="en-US" sz="1200">
                          <a:effectLst/>
                        </a:rPr>
                        <a:t>Smith, M. &amp; Jones, L.</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just">
                        <a:lnSpc>
                          <a:spcPct val="150000"/>
                        </a:lnSpc>
                        <a:buNone/>
                      </a:pPr>
                      <a:r>
                        <a:rPr lang="en-IN" sz="1200">
                          <a:effectLst/>
                        </a:rPr>
                        <a:t>2019</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l">
                        <a:lnSpc>
                          <a:spcPct val="150000"/>
                        </a:lnSpc>
                        <a:buNone/>
                      </a:pPr>
                      <a:r>
                        <a:rPr lang="en-US" sz="1200">
                          <a:effectLst/>
                        </a:rPr>
                        <a:t>Review of Safety Apps and Their Limitations.</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l">
                        <a:lnSpc>
                          <a:spcPct val="150000"/>
                        </a:lnSpc>
                        <a:buNone/>
                      </a:pPr>
                      <a:r>
                        <a:rPr lang="en-US" sz="1200" dirty="0">
                          <a:effectLst/>
                        </a:rPr>
                        <a:t>Many apps lack full safety features; supports a comprehensive solution with campus integration.</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extLst>
                  <a:ext uri="{0D108BD9-81ED-4DB2-BD59-A6C34878D82A}">
                    <a16:rowId xmlns:a16="http://schemas.microsoft.com/office/drawing/2014/main" val="1366152981"/>
                  </a:ext>
                </a:extLst>
              </a:tr>
              <a:tr h="682169">
                <a:tc>
                  <a:txBody>
                    <a:bodyPr/>
                    <a:lstStyle/>
                    <a:p>
                      <a:pPr marL="100965" algn="l">
                        <a:lnSpc>
                          <a:spcPct val="150000"/>
                        </a:lnSpc>
                        <a:buNone/>
                      </a:pPr>
                      <a:r>
                        <a:rPr lang="en-US" sz="1200">
                          <a:effectLst/>
                        </a:rPr>
                        <a:t>Patel, R. &amp; Desai, K.</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just">
                        <a:lnSpc>
                          <a:spcPct val="150000"/>
                        </a:lnSpc>
                        <a:buNone/>
                      </a:pPr>
                      <a:r>
                        <a:rPr lang="en-IN" sz="1200">
                          <a:effectLst/>
                        </a:rPr>
                        <a:t>2020</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l">
                        <a:lnSpc>
                          <a:spcPct val="150000"/>
                        </a:lnSpc>
                        <a:buNone/>
                      </a:pPr>
                      <a:r>
                        <a:rPr lang="en-US" sz="1200">
                          <a:effectLst/>
                        </a:rPr>
                        <a:t>Importance of Real-Time Communication in Safety Apps.</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l">
                        <a:lnSpc>
                          <a:spcPct val="150000"/>
                        </a:lnSpc>
                        <a:buNone/>
                      </a:pPr>
                      <a:r>
                        <a:rPr lang="en-US" sz="1200">
                          <a:effectLst/>
                        </a:rPr>
                        <a:t>Real-time alerts help notify security and loved ones quickly, reducing harm.</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extLst>
                  <a:ext uri="{0D108BD9-81ED-4DB2-BD59-A6C34878D82A}">
                    <a16:rowId xmlns:a16="http://schemas.microsoft.com/office/drawing/2014/main" val="1863873074"/>
                  </a:ext>
                </a:extLst>
              </a:tr>
              <a:tr h="857230">
                <a:tc>
                  <a:txBody>
                    <a:bodyPr/>
                    <a:lstStyle/>
                    <a:p>
                      <a:pPr marL="100965" algn="l">
                        <a:lnSpc>
                          <a:spcPct val="150000"/>
                        </a:lnSpc>
                        <a:buNone/>
                      </a:pPr>
                      <a:r>
                        <a:rPr lang="en-US" sz="1200">
                          <a:effectLst/>
                        </a:rPr>
                        <a:t>Zhang, L. &amp; Wang, X. </a:t>
                      </a:r>
                      <a:r>
                        <a:rPr lang="en-IN" sz="1200">
                          <a:effectLst/>
                        </a:rPr>
                        <a:t>​</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just">
                        <a:lnSpc>
                          <a:spcPct val="150000"/>
                        </a:lnSpc>
                        <a:buNone/>
                      </a:pPr>
                      <a:r>
                        <a:rPr lang="en-IN" sz="1200">
                          <a:effectLst/>
                        </a:rPr>
                        <a:t>2021</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l">
                        <a:lnSpc>
                          <a:spcPct val="150000"/>
                        </a:lnSpc>
                        <a:buNone/>
                      </a:pPr>
                      <a:r>
                        <a:rPr lang="en-US" sz="1200">
                          <a:effectLst/>
                        </a:rPr>
                        <a:t>Use of Audio and Video in Mobile Apps for Emergency Evidence.</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tc>
                  <a:txBody>
                    <a:bodyPr/>
                    <a:lstStyle/>
                    <a:p>
                      <a:pPr marL="100965" algn="l">
                        <a:lnSpc>
                          <a:spcPct val="150000"/>
                        </a:lnSpc>
                        <a:buNone/>
                      </a:pPr>
                      <a:r>
                        <a:rPr lang="en-US" sz="1200" dirty="0">
                          <a:effectLst/>
                        </a:rPr>
                        <a:t>Recording helps verify situations and supports quicker authority response.</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64" marR="45064" marT="0" marB="0"/>
                </a:tc>
                <a:extLst>
                  <a:ext uri="{0D108BD9-81ED-4DB2-BD59-A6C34878D82A}">
                    <a16:rowId xmlns:a16="http://schemas.microsoft.com/office/drawing/2014/main" val="388441140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6D19-441A-F5FB-DD5C-23BAAD109BC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endParaRPr lang="en-US" b="0" dirty="0">
              <a:solidFill>
                <a:srgbClr val="000000"/>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257D1F6B-8830-3396-3546-179EA0C5CBA4}"/>
              </a:ext>
            </a:extLst>
          </p:cNvPr>
          <p:cNvGraphicFramePr>
            <a:graphicFrameLocks noGrp="1"/>
          </p:cNvGraphicFramePr>
          <p:nvPr>
            <p:ph idx="1"/>
            <p:extLst>
              <p:ext uri="{D42A27DB-BD31-4B8C-83A1-F6EECF244321}">
                <p14:modId xmlns:p14="http://schemas.microsoft.com/office/powerpoint/2010/main" val="4000942110"/>
              </p:ext>
            </p:extLst>
          </p:nvPr>
        </p:nvGraphicFramePr>
        <p:xfrm>
          <a:off x="812799" y="1027522"/>
          <a:ext cx="10667999" cy="4901938"/>
        </p:xfrm>
        <a:graphic>
          <a:graphicData uri="http://schemas.openxmlformats.org/drawingml/2006/table">
            <a:tbl>
              <a:tblPr firstRow="1" firstCol="1" bandRow="1">
                <a:tableStyleId>{7DF18680-E054-41AD-8BC1-D1AEF772440D}</a:tableStyleId>
              </a:tblPr>
              <a:tblGrid>
                <a:gridCol w="1730841">
                  <a:extLst>
                    <a:ext uri="{9D8B030D-6E8A-4147-A177-3AD203B41FA5}">
                      <a16:colId xmlns:a16="http://schemas.microsoft.com/office/drawing/2014/main" val="3215104143"/>
                    </a:ext>
                  </a:extLst>
                </a:gridCol>
                <a:gridCol w="1117144">
                  <a:extLst>
                    <a:ext uri="{9D8B030D-6E8A-4147-A177-3AD203B41FA5}">
                      <a16:colId xmlns:a16="http://schemas.microsoft.com/office/drawing/2014/main" val="3507728273"/>
                    </a:ext>
                  </a:extLst>
                </a:gridCol>
                <a:gridCol w="2604222">
                  <a:extLst>
                    <a:ext uri="{9D8B030D-6E8A-4147-A177-3AD203B41FA5}">
                      <a16:colId xmlns:a16="http://schemas.microsoft.com/office/drawing/2014/main" val="1819307429"/>
                    </a:ext>
                  </a:extLst>
                </a:gridCol>
                <a:gridCol w="5215792">
                  <a:extLst>
                    <a:ext uri="{9D8B030D-6E8A-4147-A177-3AD203B41FA5}">
                      <a16:colId xmlns:a16="http://schemas.microsoft.com/office/drawing/2014/main" val="2921875360"/>
                    </a:ext>
                  </a:extLst>
                </a:gridCol>
              </a:tblGrid>
              <a:tr h="728797">
                <a:tc>
                  <a:txBody>
                    <a:bodyPr/>
                    <a:lstStyle/>
                    <a:p>
                      <a:pPr marL="100965" algn="l">
                        <a:lnSpc>
                          <a:spcPct val="150000"/>
                        </a:lnSpc>
                        <a:buNone/>
                      </a:pPr>
                      <a:r>
                        <a:rPr lang="en-US" sz="1200">
                          <a:effectLst/>
                        </a:rPr>
                        <a:t>Kumar, S. &amp; Singh, P.</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tc>
                  <a:txBody>
                    <a:bodyPr/>
                    <a:lstStyle/>
                    <a:p>
                      <a:pPr marL="100965" algn="just">
                        <a:lnSpc>
                          <a:spcPct val="150000"/>
                        </a:lnSpc>
                        <a:buNone/>
                      </a:pPr>
                      <a:r>
                        <a:rPr lang="en-IN" sz="1200">
                          <a:effectLst/>
                        </a:rPr>
                        <a:t>2019</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tc>
                  <a:txBody>
                    <a:bodyPr/>
                    <a:lstStyle/>
                    <a:p>
                      <a:pPr marL="100965" algn="l">
                        <a:lnSpc>
                          <a:spcPct val="150000"/>
                        </a:lnSpc>
                        <a:buNone/>
                      </a:pPr>
                      <a:r>
                        <a:rPr lang="en-US" sz="1200">
                          <a:effectLst/>
                        </a:rPr>
                        <a:t>Role of User-Friendly Design in Emergency Apps. </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tc>
                  <a:txBody>
                    <a:bodyPr/>
                    <a:lstStyle/>
                    <a:p>
                      <a:pPr marL="100965" algn="l">
                        <a:lnSpc>
                          <a:spcPct val="150000"/>
                        </a:lnSpc>
                        <a:buNone/>
                      </a:pPr>
                      <a:r>
                        <a:rPr lang="en-US" sz="1200">
                          <a:effectLst/>
                        </a:rPr>
                        <a:t>Easy-to-use interfaces improve app use during emergencies.</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extLst>
                  <a:ext uri="{0D108BD9-81ED-4DB2-BD59-A6C34878D82A}">
                    <a16:rowId xmlns:a16="http://schemas.microsoft.com/office/drawing/2014/main" val="4018506729"/>
                  </a:ext>
                </a:extLst>
              </a:tr>
              <a:tr h="1231977">
                <a:tc>
                  <a:txBody>
                    <a:bodyPr/>
                    <a:lstStyle/>
                    <a:p>
                      <a:pPr marL="100965" algn="l">
                        <a:lnSpc>
                          <a:spcPct val="150000"/>
                        </a:lnSpc>
                        <a:buNone/>
                      </a:pPr>
                      <a:r>
                        <a:rPr lang="en-US" sz="1200" dirty="0">
                          <a:effectLst/>
                        </a:rPr>
                        <a:t>Reddy, M. &amp; Choudhury, A.</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tc>
                  <a:txBody>
                    <a:bodyPr/>
                    <a:lstStyle/>
                    <a:p>
                      <a:pPr marL="100965" algn="just">
                        <a:lnSpc>
                          <a:spcPct val="150000"/>
                        </a:lnSpc>
                        <a:buNone/>
                      </a:pPr>
                      <a:r>
                        <a:rPr lang="en-IN" sz="1200">
                          <a:effectLst/>
                        </a:rPr>
                        <a:t>2020</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tc>
                  <a:txBody>
                    <a:bodyPr/>
                    <a:lstStyle/>
                    <a:p>
                      <a:pPr marL="100965" algn="l">
                        <a:lnSpc>
                          <a:spcPct val="150000"/>
                        </a:lnSpc>
                        <a:buNone/>
                      </a:pPr>
                      <a:r>
                        <a:rPr lang="en-US" sz="1200">
                          <a:effectLst/>
                        </a:rPr>
                        <a:t>Deep Q-learning for Same-Day Delivery with Vehicles and Drones.</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tc>
                  <a:txBody>
                    <a:bodyPr/>
                    <a:lstStyle/>
                    <a:p>
                      <a:pPr marL="100965" algn="l">
                        <a:lnSpc>
                          <a:spcPct val="150000"/>
                        </a:lnSpc>
                        <a:buNone/>
                      </a:pPr>
                      <a:r>
                        <a:rPr lang="en-US" sz="1200">
                          <a:effectLst/>
                        </a:rPr>
                        <a:t>AI logic can help in route and complaint optimization, useful for chatbot intelligence.</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extLst>
                  <a:ext uri="{0D108BD9-81ED-4DB2-BD59-A6C34878D82A}">
                    <a16:rowId xmlns:a16="http://schemas.microsoft.com/office/drawing/2014/main" val="2204630418"/>
                  </a:ext>
                </a:extLst>
              </a:tr>
              <a:tr h="980388">
                <a:tc>
                  <a:txBody>
                    <a:bodyPr/>
                    <a:lstStyle/>
                    <a:p>
                      <a:pPr marL="100965" algn="l">
                        <a:lnSpc>
                          <a:spcPct val="150000"/>
                        </a:lnSpc>
                        <a:buNone/>
                      </a:pPr>
                      <a:r>
                        <a:rPr lang="en-US" sz="1200">
                          <a:effectLst/>
                        </a:rPr>
                        <a:t>Patel, J. &amp; Kumar, N.</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tc>
                  <a:txBody>
                    <a:bodyPr/>
                    <a:lstStyle/>
                    <a:p>
                      <a:pPr marL="100965" algn="just">
                        <a:lnSpc>
                          <a:spcPct val="150000"/>
                        </a:lnSpc>
                        <a:buNone/>
                      </a:pPr>
                      <a:r>
                        <a:rPr lang="en-IN" sz="1200">
                          <a:effectLst/>
                        </a:rPr>
                        <a:t>2023</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tc>
                  <a:txBody>
                    <a:bodyPr/>
                    <a:lstStyle/>
                    <a:p>
                      <a:pPr marL="100965" algn="l">
                        <a:lnSpc>
                          <a:spcPct val="150000"/>
                        </a:lnSpc>
                        <a:buNone/>
                      </a:pPr>
                      <a:r>
                        <a:rPr lang="en-US" sz="1200">
                          <a:effectLst/>
                        </a:rPr>
                        <a:t>Community-Based Reporting to Improve Campus Safety.</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tc>
                  <a:txBody>
                    <a:bodyPr/>
                    <a:lstStyle/>
                    <a:p>
                      <a:pPr marL="100965" algn="l">
                        <a:lnSpc>
                          <a:spcPct val="150000"/>
                        </a:lnSpc>
                        <a:buNone/>
                      </a:pPr>
                      <a:r>
                        <a:rPr lang="en-US" sz="1200">
                          <a:effectLst/>
                        </a:rPr>
                        <a:t>Sharing reports via apps builds a more supportive and aware community.</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extLst>
                  <a:ext uri="{0D108BD9-81ED-4DB2-BD59-A6C34878D82A}">
                    <a16:rowId xmlns:a16="http://schemas.microsoft.com/office/drawing/2014/main" val="889117272"/>
                  </a:ext>
                </a:extLst>
              </a:tr>
              <a:tr h="980388">
                <a:tc>
                  <a:txBody>
                    <a:bodyPr/>
                    <a:lstStyle/>
                    <a:p>
                      <a:pPr marL="100965" algn="l">
                        <a:lnSpc>
                          <a:spcPct val="150000"/>
                        </a:lnSpc>
                        <a:buNone/>
                      </a:pPr>
                      <a:r>
                        <a:rPr lang="en-US" sz="1200">
                          <a:effectLst/>
                        </a:rPr>
                        <a:t>Gupta, A. &amp; Sharma, R. </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tc>
                  <a:txBody>
                    <a:bodyPr/>
                    <a:lstStyle/>
                    <a:p>
                      <a:pPr marL="100965" algn="just">
                        <a:lnSpc>
                          <a:spcPct val="150000"/>
                        </a:lnSpc>
                        <a:buNone/>
                      </a:pPr>
                      <a:r>
                        <a:rPr lang="en-IN" sz="1200">
                          <a:effectLst/>
                        </a:rPr>
                        <a:t>2018</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tc>
                  <a:txBody>
                    <a:bodyPr/>
                    <a:lstStyle/>
                    <a:p>
                      <a:pPr marL="100965" algn="l">
                        <a:lnSpc>
                          <a:spcPct val="150000"/>
                        </a:lnSpc>
                        <a:buNone/>
                      </a:pPr>
                      <a:r>
                        <a:rPr lang="en-US" sz="1200">
                          <a:effectLst/>
                        </a:rPr>
                        <a:t>Role of Location Sharing in Emergency Response.</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tc>
                  <a:txBody>
                    <a:bodyPr/>
                    <a:lstStyle/>
                    <a:p>
                      <a:pPr marL="100965" algn="l">
                        <a:lnSpc>
                          <a:spcPct val="150000"/>
                        </a:lnSpc>
                        <a:buNone/>
                      </a:pPr>
                      <a:r>
                        <a:rPr lang="en-US" sz="1200">
                          <a:effectLst/>
                        </a:rPr>
                        <a:t>Real-time location sharing helps reduce emergency response time.</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extLst>
                  <a:ext uri="{0D108BD9-81ED-4DB2-BD59-A6C34878D82A}">
                    <a16:rowId xmlns:a16="http://schemas.microsoft.com/office/drawing/2014/main" val="2032579674"/>
                  </a:ext>
                </a:extLst>
              </a:tr>
              <a:tr h="980388">
                <a:tc>
                  <a:txBody>
                    <a:bodyPr/>
                    <a:lstStyle/>
                    <a:p>
                      <a:pPr marL="100965" algn="l">
                        <a:lnSpc>
                          <a:spcPct val="150000"/>
                        </a:lnSpc>
                        <a:buNone/>
                      </a:pPr>
                      <a:r>
                        <a:rPr lang="en-US" sz="1200">
                          <a:effectLst/>
                        </a:rPr>
                        <a:t>Shah, N. &amp; Kapoor, V.</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tc>
                  <a:txBody>
                    <a:bodyPr/>
                    <a:lstStyle/>
                    <a:p>
                      <a:pPr marL="100965" algn="just">
                        <a:lnSpc>
                          <a:spcPct val="150000"/>
                        </a:lnSpc>
                        <a:buNone/>
                      </a:pPr>
                      <a:r>
                        <a:rPr lang="en-IN" sz="1200">
                          <a:effectLst/>
                        </a:rPr>
                        <a:t>2022</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tc>
                  <a:txBody>
                    <a:bodyPr/>
                    <a:lstStyle/>
                    <a:p>
                      <a:pPr marL="100965" algn="l">
                        <a:lnSpc>
                          <a:spcPct val="150000"/>
                        </a:lnSpc>
                        <a:buNone/>
                      </a:pPr>
                      <a:r>
                        <a:rPr lang="en-US" sz="1200" dirty="0">
                          <a:effectLst/>
                        </a:rPr>
                        <a:t>Integration of AI Chatbots in Emergency Services.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tc>
                  <a:txBody>
                    <a:bodyPr/>
                    <a:lstStyle/>
                    <a:p>
                      <a:pPr marL="100965" algn="l">
                        <a:lnSpc>
                          <a:spcPct val="150000"/>
                        </a:lnSpc>
                        <a:buNone/>
                      </a:pPr>
                      <a:r>
                        <a:rPr lang="en-US" sz="1200" dirty="0">
                          <a:effectLst/>
                        </a:rPr>
                        <a:t>AI chatbots can guide users, answer questions, and help report incidents instantly.</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53" marR="63553" marT="0" marB="0"/>
                </a:tc>
                <a:extLst>
                  <a:ext uri="{0D108BD9-81ED-4DB2-BD59-A6C34878D82A}">
                    <a16:rowId xmlns:a16="http://schemas.microsoft.com/office/drawing/2014/main" val="4283447565"/>
                  </a:ext>
                </a:extLst>
              </a:tr>
            </a:tbl>
          </a:graphicData>
        </a:graphic>
      </p:graphicFrame>
    </p:spTree>
    <p:extLst>
      <p:ext uri="{BB962C8B-B14F-4D97-AF65-F5344CB8AC3E}">
        <p14:creationId xmlns:p14="http://schemas.microsoft.com/office/powerpoint/2010/main" val="3026520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092A-EA56-AE79-C8F8-FE236B5991A3}"/>
              </a:ext>
            </a:extLst>
          </p:cNvPr>
          <p:cNvSpPr>
            <a:spLocks noGrp="1"/>
          </p:cNvSpPr>
          <p:nvPr>
            <p:ph type="title"/>
          </p:nvPr>
        </p:nvSpPr>
        <p:spPr/>
        <p:txBody>
          <a:bodyPr/>
          <a:lstStyle/>
          <a:p>
            <a:r>
              <a:rPr lang="en-US" dirty="0">
                <a:latin typeface="Times New Roman" panose="02020603050405020304" pitchFamily="18" charset="0"/>
                <a:ea typeface="Verdana"/>
                <a:cs typeface="Times New Roman" panose="02020603050405020304" pitchFamily="18" charset="0"/>
              </a:rPr>
              <a:t>Findings For Literature Survey</a:t>
            </a:r>
            <a:endParaRPr lang="en-US" sz="1400"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DAF03C9B-C76A-52D5-72E0-52E210536442}"/>
              </a:ext>
            </a:extLst>
          </p:cNvPr>
          <p:cNvGraphicFramePr>
            <a:graphicFrameLocks noGrp="1"/>
          </p:cNvGraphicFramePr>
          <p:nvPr>
            <p:ph idx="1"/>
            <p:extLst>
              <p:ext uri="{D42A27DB-BD31-4B8C-83A1-F6EECF244321}">
                <p14:modId xmlns:p14="http://schemas.microsoft.com/office/powerpoint/2010/main" val="3812912125"/>
              </p:ext>
            </p:extLst>
          </p:nvPr>
        </p:nvGraphicFramePr>
        <p:xfrm>
          <a:off x="812800" y="961534"/>
          <a:ext cx="10667999" cy="5043341"/>
        </p:xfrm>
        <a:graphic>
          <a:graphicData uri="http://schemas.openxmlformats.org/drawingml/2006/table">
            <a:tbl>
              <a:tblPr firstRow="1" firstCol="1" bandRow="1">
                <a:tableStyleId>{7DF18680-E054-41AD-8BC1-D1AEF772440D}</a:tableStyleId>
              </a:tblPr>
              <a:tblGrid>
                <a:gridCol w="1127599">
                  <a:extLst>
                    <a:ext uri="{9D8B030D-6E8A-4147-A177-3AD203B41FA5}">
                      <a16:colId xmlns:a16="http://schemas.microsoft.com/office/drawing/2014/main" val="1500244686"/>
                    </a:ext>
                  </a:extLst>
                </a:gridCol>
                <a:gridCol w="1204044">
                  <a:extLst>
                    <a:ext uri="{9D8B030D-6E8A-4147-A177-3AD203B41FA5}">
                      <a16:colId xmlns:a16="http://schemas.microsoft.com/office/drawing/2014/main" val="3564773502"/>
                    </a:ext>
                  </a:extLst>
                </a:gridCol>
                <a:gridCol w="2065277">
                  <a:extLst>
                    <a:ext uri="{9D8B030D-6E8A-4147-A177-3AD203B41FA5}">
                      <a16:colId xmlns:a16="http://schemas.microsoft.com/office/drawing/2014/main" val="1590670306"/>
                    </a:ext>
                  </a:extLst>
                </a:gridCol>
                <a:gridCol w="3047146">
                  <a:extLst>
                    <a:ext uri="{9D8B030D-6E8A-4147-A177-3AD203B41FA5}">
                      <a16:colId xmlns:a16="http://schemas.microsoft.com/office/drawing/2014/main" val="3666148103"/>
                    </a:ext>
                  </a:extLst>
                </a:gridCol>
                <a:gridCol w="3223933">
                  <a:extLst>
                    <a:ext uri="{9D8B030D-6E8A-4147-A177-3AD203B41FA5}">
                      <a16:colId xmlns:a16="http://schemas.microsoft.com/office/drawing/2014/main" val="1285744276"/>
                    </a:ext>
                  </a:extLst>
                </a:gridCol>
              </a:tblGrid>
              <a:tr h="388481">
                <a:tc>
                  <a:txBody>
                    <a:bodyPr/>
                    <a:lstStyle/>
                    <a:p>
                      <a:pPr marL="24765" algn="just">
                        <a:lnSpc>
                          <a:spcPct val="150000"/>
                        </a:lnSpc>
                        <a:buNone/>
                      </a:pPr>
                      <a:r>
                        <a:rPr lang="en-US" sz="1100" dirty="0">
                          <a:effectLst/>
                        </a:rPr>
                        <a:t>S.NO​</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100">
                          <a:effectLst/>
                        </a:rPr>
                        <a:t>YEAR​</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100">
                          <a:effectLst/>
                        </a:rPr>
                        <a:t>AUTHORS​</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100">
                          <a:effectLst/>
                        </a:rPr>
                        <a:t>IMPLEMENTATION​</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100">
                          <a:effectLst/>
                        </a:rPr>
                        <a:t>WHAT PROBLEM THEY FACED​</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extLst>
                  <a:ext uri="{0D108BD9-81ED-4DB2-BD59-A6C34878D82A}">
                    <a16:rowId xmlns:a16="http://schemas.microsoft.com/office/drawing/2014/main" val="897016566"/>
                  </a:ext>
                </a:extLst>
              </a:tr>
              <a:tr h="765271">
                <a:tc>
                  <a:txBody>
                    <a:bodyPr/>
                    <a:lstStyle/>
                    <a:p>
                      <a:pPr marL="24765" algn="just">
                        <a:lnSpc>
                          <a:spcPct val="150000"/>
                        </a:lnSpc>
                        <a:buNone/>
                      </a:pPr>
                      <a:r>
                        <a:rPr lang="en-US" sz="1200" dirty="0">
                          <a:effectLst/>
                        </a:rPr>
                        <a:t>1​</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dirty="0">
                          <a:effectLst/>
                        </a:rPr>
                        <a:t>2018</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dirty="0">
                          <a:effectLst/>
                        </a:rPr>
                        <a:t>Kaur, A. &amp; Singh, G.​</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a:effectLst/>
                        </a:rPr>
                        <a:t>Implementation of SOS alerts and live location sharing in safety apps.​</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a:effectLst/>
                        </a:rPr>
                        <a:t>Lack of effective real-time communication during emergencies.​</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extLst>
                  <a:ext uri="{0D108BD9-81ED-4DB2-BD59-A6C34878D82A}">
                    <a16:rowId xmlns:a16="http://schemas.microsoft.com/office/drawing/2014/main" val="3607391136"/>
                  </a:ext>
                </a:extLst>
              </a:tr>
              <a:tr h="798116">
                <a:tc>
                  <a:txBody>
                    <a:bodyPr/>
                    <a:lstStyle/>
                    <a:p>
                      <a:pPr marL="24765" algn="just">
                        <a:lnSpc>
                          <a:spcPct val="150000"/>
                        </a:lnSpc>
                        <a:buNone/>
                      </a:pPr>
                      <a:r>
                        <a:rPr lang="en-US" sz="1200">
                          <a:effectLst/>
                        </a:rPr>
                        <a:t>2​</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dirty="0">
                          <a:effectLst/>
                        </a:rPr>
                        <a:t>2017​</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dirty="0">
                          <a:effectLst/>
                        </a:rPr>
                        <a:t>Bansal, A. &amp; Tiwari, M.</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a:effectLst/>
                        </a:rPr>
                        <a:t>Integration of AI chatbots in emergency apps to guide users and offer advice in real time.​</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a:effectLst/>
                        </a:rPr>
                        <a:t>Slow response times due to lack of automated assistance.</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extLst>
                  <a:ext uri="{0D108BD9-81ED-4DB2-BD59-A6C34878D82A}">
                    <a16:rowId xmlns:a16="http://schemas.microsoft.com/office/drawing/2014/main" val="1867322766"/>
                  </a:ext>
                </a:extLst>
              </a:tr>
              <a:tr h="1030491">
                <a:tc>
                  <a:txBody>
                    <a:bodyPr/>
                    <a:lstStyle/>
                    <a:p>
                      <a:pPr marL="24765" algn="just">
                        <a:lnSpc>
                          <a:spcPct val="150000"/>
                        </a:lnSpc>
                        <a:buNone/>
                      </a:pPr>
                      <a:r>
                        <a:rPr lang="en-US" sz="1200">
                          <a:effectLst/>
                        </a:rPr>
                        <a:t>3​</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a:effectLst/>
                        </a:rPr>
                        <a:t>2019</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dirty="0">
                          <a:effectLst/>
                        </a:rPr>
                        <a:t>Smith, M. &amp; Jones, L.</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dirty="0">
                          <a:effectLst/>
                        </a:rPr>
                        <a:t>Development of a comprehensive app integrating SOS alerts, location sharing, and security communication.</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a:effectLst/>
                        </a:rPr>
                        <a:t>Many apps lack integration with campus security systems.​</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extLst>
                  <a:ext uri="{0D108BD9-81ED-4DB2-BD59-A6C34878D82A}">
                    <a16:rowId xmlns:a16="http://schemas.microsoft.com/office/drawing/2014/main" val="3121449814"/>
                  </a:ext>
                </a:extLst>
              </a:tr>
              <a:tr h="1030491">
                <a:tc>
                  <a:txBody>
                    <a:bodyPr/>
                    <a:lstStyle/>
                    <a:p>
                      <a:pPr marL="24765" algn="just">
                        <a:lnSpc>
                          <a:spcPct val="150000"/>
                        </a:lnSpc>
                        <a:buNone/>
                      </a:pPr>
                      <a:r>
                        <a:rPr lang="en-US" sz="1200">
                          <a:effectLst/>
                        </a:rPr>
                        <a:t>4​</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a:effectLst/>
                        </a:rPr>
                        <a:t>2010</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a:effectLst/>
                        </a:rPr>
                        <a:t>Patel, R. &amp; Desai, K.</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dirty="0">
                          <a:effectLst/>
                        </a:rPr>
                        <a:t>Implementation of real-time alert systems to security teams and loved ones for quicker responses.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dirty="0">
                          <a:effectLst/>
                        </a:rPr>
                        <a:t>Delays in communication during emergencies.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extLst>
                  <a:ext uri="{0D108BD9-81ED-4DB2-BD59-A6C34878D82A}">
                    <a16:rowId xmlns:a16="http://schemas.microsoft.com/office/drawing/2014/main" val="1242735838"/>
                  </a:ext>
                </a:extLst>
              </a:tr>
              <a:tr h="1030491">
                <a:tc>
                  <a:txBody>
                    <a:bodyPr/>
                    <a:lstStyle/>
                    <a:p>
                      <a:pPr marL="24765" algn="just">
                        <a:lnSpc>
                          <a:spcPct val="150000"/>
                        </a:lnSpc>
                        <a:buNone/>
                      </a:pPr>
                      <a:r>
                        <a:rPr lang="en-US" sz="1200">
                          <a:effectLst/>
                        </a:rPr>
                        <a:t>5​</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a:effectLst/>
                        </a:rPr>
                        <a:t>2021</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a:effectLst/>
                        </a:rPr>
                        <a:t>Zhang, L. &amp; Wang, X.</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dirty="0">
                          <a:effectLst/>
                        </a:rPr>
                        <a:t>Incorporation of audio and video recording features in safety apps to capture evidence during emergencies.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tc>
                  <a:txBody>
                    <a:bodyPr/>
                    <a:lstStyle/>
                    <a:p>
                      <a:pPr marL="24765" algn="just">
                        <a:lnSpc>
                          <a:spcPct val="150000"/>
                        </a:lnSpc>
                        <a:buNone/>
                      </a:pPr>
                      <a:r>
                        <a:rPr lang="en-US" sz="1200" dirty="0">
                          <a:effectLst/>
                        </a:rPr>
                        <a:t>Lack of evidence collection in emergency situations.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76" marR="57776" marT="0" marB="0"/>
                </a:tc>
                <a:extLst>
                  <a:ext uri="{0D108BD9-81ED-4DB2-BD59-A6C34878D82A}">
                    <a16:rowId xmlns:a16="http://schemas.microsoft.com/office/drawing/2014/main" val="1990159669"/>
                  </a:ext>
                </a:extLst>
              </a:tr>
            </a:tbl>
          </a:graphicData>
        </a:graphic>
      </p:graphicFrame>
    </p:spTree>
    <p:extLst>
      <p:ext uri="{BB962C8B-B14F-4D97-AF65-F5344CB8AC3E}">
        <p14:creationId xmlns:p14="http://schemas.microsoft.com/office/powerpoint/2010/main" val="70764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2EA8-C224-412E-44D5-8DF285E3BAD3}"/>
              </a:ext>
            </a:extLst>
          </p:cNvPr>
          <p:cNvSpPr>
            <a:spLocks noGrp="1"/>
          </p:cNvSpPr>
          <p:nvPr>
            <p:ph type="title"/>
          </p:nvPr>
        </p:nvSpPr>
        <p:spPr/>
        <p:txBody>
          <a:bodyPr/>
          <a:lstStyle/>
          <a:p>
            <a:r>
              <a:rPr lang="en-US" dirty="0">
                <a:latin typeface="Times New Roman" panose="02020603050405020304" pitchFamily="18" charset="0"/>
                <a:ea typeface="Verdana"/>
                <a:cs typeface="Times New Roman" panose="02020603050405020304" pitchFamily="18" charset="0"/>
              </a:rPr>
              <a:t>Findings For Literature Survey</a:t>
            </a:r>
            <a:endParaRPr lang="en-US" b="0" dirty="0">
              <a:solidFill>
                <a:srgbClr val="000000"/>
              </a:solidFill>
              <a:latin typeface="Times New Roman" panose="02020603050405020304" pitchFamily="18" charset="0"/>
              <a:ea typeface="Verdana"/>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0FA558D6-2B68-D10F-5B42-E76FE77F5418}"/>
              </a:ext>
            </a:extLst>
          </p:cNvPr>
          <p:cNvGraphicFramePr>
            <a:graphicFrameLocks noGrp="1"/>
          </p:cNvGraphicFramePr>
          <p:nvPr>
            <p:ph idx="1"/>
            <p:extLst>
              <p:ext uri="{D42A27DB-BD31-4B8C-83A1-F6EECF244321}">
                <p14:modId xmlns:p14="http://schemas.microsoft.com/office/powerpoint/2010/main" val="1824800495"/>
              </p:ext>
            </p:extLst>
          </p:nvPr>
        </p:nvGraphicFramePr>
        <p:xfrm>
          <a:off x="812801" y="935354"/>
          <a:ext cx="10667999" cy="5031812"/>
        </p:xfrm>
        <a:graphic>
          <a:graphicData uri="http://schemas.openxmlformats.org/drawingml/2006/table">
            <a:tbl>
              <a:tblPr firstRow="1" firstCol="1" bandRow="1">
                <a:tableStyleId>{22838BEF-8BB2-4498-84A7-C5851F593DF1}</a:tableStyleId>
              </a:tblPr>
              <a:tblGrid>
                <a:gridCol w="1127600">
                  <a:extLst>
                    <a:ext uri="{9D8B030D-6E8A-4147-A177-3AD203B41FA5}">
                      <a16:colId xmlns:a16="http://schemas.microsoft.com/office/drawing/2014/main" val="1286253083"/>
                    </a:ext>
                  </a:extLst>
                </a:gridCol>
                <a:gridCol w="1239180">
                  <a:extLst>
                    <a:ext uri="{9D8B030D-6E8A-4147-A177-3AD203B41FA5}">
                      <a16:colId xmlns:a16="http://schemas.microsoft.com/office/drawing/2014/main" val="2547201304"/>
                    </a:ext>
                  </a:extLst>
                </a:gridCol>
                <a:gridCol w="2030141">
                  <a:extLst>
                    <a:ext uri="{9D8B030D-6E8A-4147-A177-3AD203B41FA5}">
                      <a16:colId xmlns:a16="http://schemas.microsoft.com/office/drawing/2014/main" val="3557621589"/>
                    </a:ext>
                  </a:extLst>
                </a:gridCol>
                <a:gridCol w="3047148">
                  <a:extLst>
                    <a:ext uri="{9D8B030D-6E8A-4147-A177-3AD203B41FA5}">
                      <a16:colId xmlns:a16="http://schemas.microsoft.com/office/drawing/2014/main" val="1498356676"/>
                    </a:ext>
                  </a:extLst>
                </a:gridCol>
                <a:gridCol w="3223930">
                  <a:extLst>
                    <a:ext uri="{9D8B030D-6E8A-4147-A177-3AD203B41FA5}">
                      <a16:colId xmlns:a16="http://schemas.microsoft.com/office/drawing/2014/main" val="3755855508"/>
                    </a:ext>
                  </a:extLst>
                </a:gridCol>
              </a:tblGrid>
              <a:tr h="867222">
                <a:tc>
                  <a:txBody>
                    <a:bodyPr/>
                    <a:lstStyle/>
                    <a:p>
                      <a:pPr marL="24765" algn="just">
                        <a:lnSpc>
                          <a:spcPct val="150000"/>
                        </a:lnSpc>
                        <a:buNone/>
                      </a:pPr>
                      <a:r>
                        <a:rPr lang="en-US" sz="1200" b="0" dirty="0">
                          <a:solidFill>
                            <a:schemeClr val="tx1"/>
                          </a:solidFill>
                          <a:effectLst/>
                        </a:rPr>
                        <a:t>6​</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b="0" dirty="0">
                          <a:solidFill>
                            <a:schemeClr val="tx1"/>
                          </a:solidFill>
                          <a:effectLst/>
                        </a:rPr>
                        <a:t>2019</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b="0" dirty="0">
                          <a:solidFill>
                            <a:schemeClr val="tx1"/>
                          </a:solidFill>
                          <a:effectLst/>
                        </a:rPr>
                        <a:t>Kumar, S. &amp; Singh, P.</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b="0" dirty="0">
                          <a:solidFill>
                            <a:schemeClr val="tx1"/>
                          </a:solidFill>
                          <a:effectLst/>
                        </a:rPr>
                        <a:t>Focus on designing easy-to-use apps for better usability, especially in stressful situations.​</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b="0" dirty="0">
                          <a:solidFill>
                            <a:schemeClr val="tx1"/>
                          </a:solidFill>
                          <a:effectLst/>
                        </a:rPr>
                        <a:t>Complex interfaces reducing user engagement.​</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extLst>
                  <a:ext uri="{0D108BD9-81ED-4DB2-BD59-A6C34878D82A}">
                    <a16:rowId xmlns:a16="http://schemas.microsoft.com/office/drawing/2014/main" val="1053475220"/>
                  </a:ext>
                </a:extLst>
              </a:tr>
              <a:tr h="1312327">
                <a:tc>
                  <a:txBody>
                    <a:bodyPr/>
                    <a:lstStyle/>
                    <a:p>
                      <a:pPr marL="24765" algn="just">
                        <a:lnSpc>
                          <a:spcPct val="150000"/>
                        </a:lnSpc>
                        <a:buNone/>
                      </a:pPr>
                      <a:r>
                        <a:rPr lang="en-US" sz="1200" dirty="0">
                          <a:effectLst/>
                        </a:rPr>
                        <a:t>7​</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dirty="0">
                          <a:effectLst/>
                        </a:rPr>
                        <a:t>2020</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dirty="0">
                          <a:effectLst/>
                        </a:rPr>
                        <a:t>Reddy, M. &amp; Choudhury, A.</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dirty="0">
                          <a:effectLst/>
                        </a:rPr>
                        <a:t>Use of reinforcement learning and AI to optimize dynamic response and routing logic in safety app responses.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dirty="0">
                          <a:effectLst/>
                        </a:rPr>
                        <a:t>Inefficient routing of delivery systems.​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extLst>
                  <a:ext uri="{0D108BD9-81ED-4DB2-BD59-A6C34878D82A}">
                    <a16:rowId xmlns:a16="http://schemas.microsoft.com/office/drawing/2014/main" val="3262369249"/>
                  </a:ext>
                </a:extLst>
              </a:tr>
              <a:tr h="1089775">
                <a:tc>
                  <a:txBody>
                    <a:bodyPr/>
                    <a:lstStyle/>
                    <a:p>
                      <a:pPr marL="24765" algn="just">
                        <a:lnSpc>
                          <a:spcPct val="150000"/>
                        </a:lnSpc>
                        <a:buNone/>
                      </a:pPr>
                      <a:r>
                        <a:rPr lang="en-US" sz="1200">
                          <a:effectLst/>
                        </a:rPr>
                        <a:t>8​</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a:effectLst/>
                        </a:rPr>
                        <a:t>2023​</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dirty="0">
                          <a:effectLst/>
                        </a:rPr>
                        <a:t>Patel, J. &amp; Kumar, N.​</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dirty="0">
                          <a:effectLst/>
                        </a:rPr>
                        <a:t>Development of features in safety apps encouraging students to report safety issues and collaborate in real time.​</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dirty="0">
                          <a:effectLst/>
                        </a:rPr>
                        <a:t>Lack of community involvement in addressing safety concerns.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extLst>
                  <a:ext uri="{0D108BD9-81ED-4DB2-BD59-A6C34878D82A}">
                    <a16:rowId xmlns:a16="http://schemas.microsoft.com/office/drawing/2014/main" val="1355575230"/>
                  </a:ext>
                </a:extLst>
              </a:tr>
              <a:tr h="867222">
                <a:tc>
                  <a:txBody>
                    <a:bodyPr/>
                    <a:lstStyle/>
                    <a:p>
                      <a:pPr marL="24765" algn="just">
                        <a:lnSpc>
                          <a:spcPct val="150000"/>
                        </a:lnSpc>
                        <a:buNone/>
                      </a:pPr>
                      <a:r>
                        <a:rPr lang="en-US" sz="1200">
                          <a:effectLst/>
                        </a:rPr>
                        <a:t>9​</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a:effectLst/>
                        </a:rPr>
                        <a:t>2019</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a:effectLst/>
                        </a:rPr>
                        <a:t>Gupta, A. &amp; Sharma, R.</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dirty="0">
                          <a:effectLst/>
                        </a:rPr>
                        <a:t>Integration of real-time location sharing to speed up emergency response time.</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dirty="0">
                          <a:effectLst/>
                        </a:rPr>
                        <a:t>Delay in locating individuals during emergencies.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extLst>
                  <a:ext uri="{0D108BD9-81ED-4DB2-BD59-A6C34878D82A}">
                    <a16:rowId xmlns:a16="http://schemas.microsoft.com/office/drawing/2014/main" val="3749000761"/>
                  </a:ext>
                </a:extLst>
              </a:tr>
              <a:tr h="895266">
                <a:tc>
                  <a:txBody>
                    <a:bodyPr/>
                    <a:lstStyle/>
                    <a:p>
                      <a:pPr marL="24765" algn="just">
                        <a:lnSpc>
                          <a:spcPct val="150000"/>
                        </a:lnSpc>
                        <a:buNone/>
                      </a:pPr>
                      <a:r>
                        <a:rPr lang="en-US" sz="1200" dirty="0">
                          <a:effectLst/>
                        </a:rPr>
                        <a:t>10​</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a:effectLst/>
                        </a:rPr>
                        <a:t>2022</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dirty="0">
                          <a:effectLst/>
                        </a:rPr>
                        <a:t>Shah, N. &amp; Kapoor, V.</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dirty="0">
                          <a:effectLst/>
                        </a:rPr>
                        <a:t>AI chatbot integration in safety apps to provide instant guidance, report incidents.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tc>
                  <a:txBody>
                    <a:bodyPr/>
                    <a:lstStyle/>
                    <a:p>
                      <a:pPr marL="24765" algn="just">
                        <a:lnSpc>
                          <a:spcPct val="150000"/>
                        </a:lnSpc>
                        <a:buNone/>
                      </a:pPr>
                      <a:r>
                        <a:rPr lang="en-US" sz="1200" dirty="0">
                          <a:effectLst/>
                        </a:rPr>
                        <a:t>Lack of immediate assistance in emergencies.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745" marR="59745" marT="0" marB="0"/>
                </a:tc>
                <a:extLst>
                  <a:ext uri="{0D108BD9-81ED-4DB2-BD59-A6C34878D82A}">
                    <a16:rowId xmlns:a16="http://schemas.microsoft.com/office/drawing/2014/main" val="4096334666"/>
                  </a:ext>
                </a:extLst>
              </a:tr>
            </a:tbl>
          </a:graphicData>
        </a:graphic>
      </p:graphicFrame>
    </p:spTree>
    <p:extLst>
      <p:ext uri="{BB962C8B-B14F-4D97-AF65-F5344CB8AC3E}">
        <p14:creationId xmlns:p14="http://schemas.microsoft.com/office/powerpoint/2010/main" val="206362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Method</a:t>
            </a:r>
          </a:p>
        </p:txBody>
      </p:sp>
      <p:sp>
        <p:nvSpPr>
          <p:cNvPr id="3" name="Content Placeholder 2"/>
          <p:cNvSpPr>
            <a:spLocks noGrp="1"/>
          </p:cNvSpPr>
          <p:nvPr>
            <p:ph idx="1"/>
          </p:nvPr>
        </p:nvSpPr>
        <p:spPr>
          <a:xfrm>
            <a:off x="812800" y="1132841"/>
            <a:ext cx="10668000" cy="4952997"/>
          </a:xfrm>
        </p:spPr>
        <p:txBody>
          <a:bodyPr vert="horz" lIns="91440" tIns="45720" rIns="91440" bIns="45720" rtlCol="0" anchor="t">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proposed Mobile Application for Women Safety is an Android platform solution designed to provide women with a reliable safety tool. Users will register and log in securely, accessing features tailored for their protection. The application will allow users to view nearby individuals and send SOS alerts with audio and video capabilities in emergency situations. Additionally, users can receive SOS alerts from nearby individuals and offer assistance as needed. With a user-friendly interface and robust functionality, the proposed system aims to empower women to seek help swiftly, fostering a safer environment and promoting their well-being.</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000" dirty="0">
              <a:latin typeface="Times New Roman"/>
              <a:cs typeface="Times New Roman"/>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46DD-BC1D-2F02-4FC2-55C6807F244C}"/>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Project flow</a:t>
            </a:r>
            <a:endParaRPr lang="en-US" b="0" dirty="0">
              <a:solidFill>
                <a:srgbClr val="00000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DC368BB-1F93-9049-58FA-95D57AD41EFF}"/>
              </a:ext>
            </a:extLst>
          </p:cNvPr>
          <p:cNvPicPr>
            <a:picLocks noGrp="1"/>
          </p:cNvPicPr>
          <p:nvPr>
            <p:ph idx="1"/>
          </p:nvPr>
        </p:nvPicPr>
        <p:blipFill>
          <a:blip r:embed="rId2"/>
          <a:stretch>
            <a:fillRect/>
          </a:stretch>
        </p:blipFill>
        <p:spPr>
          <a:xfrm>
            <a:off x="2188610" y="1785681"/>
            <a:ext cx="7916380" cy="3667637"/>
          </a:xfrm>
          <a:prstGeom prst="rect">
            <a:avLst/>
          </a:prstGeom>
        </p:spPr>
      </p:pic>
    </p:spTree>
    <p:extLst>
      <p:ext uri="{BB962C8B-B14F-4D97-AF65-F5344CB8AC3E}">
        <p14:creationId xmlns:p14="http://schemas.microsoft.com/office/powerpoint/2010/main" val="198479253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Ion</Template>
  <TotalTime>0</TotalTime>
  <Words>1676</Words>
  <Application>Microsoft Office PowerPoint</Application>
  <PresentationFormat>Widescreen</PresentationFormat>
  <Paragraphs>180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Symbol</vt:lpstr>
      <vt:lpstr>Times New Roman</vt:lpstr>
      <vt:lpstr>Verdana</vt:lpstr>
      <vt:lpstr>Bioinformatics</vt:lpstr>
      <vt:lpstr>         Community Based Reporting and Monitoring Tool for  Women Safety in Colleges/Universities</vt:lpstr>
      <vt:lpstr>Introduction</vt:lpstr>
      <vt:lpstr>Problem Statement</vt:lpstr>
      <vt:lpstr>Literature Review</vt:lpstr>
      <vt:lpstr>Literature Review</vt:lpstr>
      <vt:lpstr>Findings For Literature Survey</vt:lpstr>
      <vt:lpstr>Findings For Literature Survey</vt:lpstr>
      <vt:lpstr>Proposed Method</vt:lpstr>
      <vt:lpstr>Project flow</vt:lpstr>
      <vt:lpstr>Objectives</vt:lpstr>
      <vt:lpstr>Methodology</vt:lpstr>
      <vt:lpstr>Timeline of Project</vt:lpstr>
      <vt:lpstr>Expected Outcomes</vt:lpstr>
      <vt:lpstr>GitHub Link</vt:lpstr>
      <vt:lpstr>Conclusion</vt:lpstr>
      <vt:lpstr>References</vt:lpstr>
      <vt:lpstr>Outputs</vt:lpstr>
      <vt:lpstr>Outputs</vt:lpstr>
      <vt:lpstr>Sustainable Development Goals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MARRIBOYINA MOUNIKA</cp:lastModifiedBy>
  <cp:revision>80</cp:revision>
  <dcterms:created xsi:type="dcterms:W3CDTF">2023-03-16T03:26:27Z</dcterms:created>
  <dcterms:modified xsi:type="dcterms:W3CDTF">2025-05-16T03:00:28Z</dcterms:modified>
</cp:coreProperties>
</file>