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Xtl46cTzYDDQulFHs9MFbyam8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58A24B-0451-41D3-8E13-38204640F743}">
  <a:tblStyle styleId="{0558A24B-0451-41D3-8E13-38204640F74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6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3"/>
          <p:cNvSpPr/>
          <p:nvPr/>
        </p:nvSpPr>
        <p:spPr>
          <a:xfrm>
            <a:off x="298940" y="177143"/>
            <a:ext cx="8610600" cy="65532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16;p13"/>
          <p:cNvCxnSpPr/>
          <p:nvPr/>
        </p:nvCxnSpPr>
        <p:spPr>
          <a:xfrm>
            <a:off x="298940" y="1219200"/>
            <a:ext cx="8610600" cy="1588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 dirty="0"/>
          </a:p>
        </p:txBody>
      </p:sp>
      <p:sp>
        <p:nvSpPr>
          <p:cNvPr id="92" name="Google Shape;9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7 November 2021</a:t>
            </a:r>
            <a:endParaRPr b="1"/>
          </a:p>
        </p:txBody>
      </p:sp>
      <p:sp>
        <p:nvSpPr>
          <p:cNvPr id="93" name="Google Shape;9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Department of CSE</a:t>
            </a:r>
            <a:endParaRPr/>
          </a:p>
        </p:txBody>
      </p:sp>
      <p:sp>
        <p:nvSpPr>
          <p:cNvPr id="94" name="Google Shape;9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1295400" y="1905000"/>
            <a:ext cx="6518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968829" y="3167743"/>
            <a:ext cx="73152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Project Supervisor : </a:t>
            </a:r>
            <a:r>
              <a:rPr lang="en-IN" sz="2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Dr.M.Kanipriya</a:t>
            </a: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M.E., </a:t>
            </a:r>
            <a:r>
              <a:rPr lang="en-IN" sz="2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Ph.D</a:t>
            </a:r>
            <a:endParaRPr lang="en-IN" sz="20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latin typeface="Arial" panose="020B0604020202020204" pitchFamily="34" charset="0"/>
              </a:rPr>
              <a:t>Name of the Student : </a:t>
            </a:r>
            <a:r>
              <a:rPr lang="en-IN" sz="2000" b="1" dirty="0" err="1">
                <a:latin typeface="Arial" panose="020B0604020202020204" pitchFamily="34" charset="0"/>
              </a:rPr>
              <a:t>M</a:t>
            </a:r>
            <a:r>
              <a:rPr lang="en-IN" sz="2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ounika.Vajrala</a:t>
            </a: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Register Number : 39111050</a:t>
            </a:r>
            <a:br>
              <a:rPr lang="en-IN" sz="2000" dirty="0"/>
            </a:b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" descr="new letter head July30_20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"/>
            <a:ext cx="8686800" cy="175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0FEF51-052A-4920-9178-9A4A191370C4}"/>
              </a:ext>
            </a:extLst>
          </p:cNvPr>
          <p:cNvSpPr txBox="1"/>
          <p:nvPr/>
        </p:nvSpPr>
        <p:spPr>
          <a:xfrm>
            <a:off x="1072243" y="1752600"/>
            <a:ext cx="6999514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3200" b="1" dirty="0">
                <a:latin typeface="Arial" panose="020B0604020202020204" pitchFamily="34" charset="0"/>
              </a:rPr>
              <a:t>CONCRETE STRENGTH </a:t>
            </a:r>
            <a:r>
              <a:rPr lang="en-IN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PREDICTION </a:t>
            </a:r>
            <a:endParaRPr lang="en-IN" sz="3200" b="0" dirty="0">
              <a:effectLst/>
            </a:endParaRPr>
          </a:p>
          <a:p>
            <a:br>
              <a:rPr lang="en-IN" dirty="0"/>
            </a:br>
            <a:r>
              <a:rPr lang="en-IN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53301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7 November 2021                                                                                                 </a:t>
            </a:r>
            <a:endParaRPr dirty="0"/>
          </a:p>
        </p:txBody>
      </p:sp>
      <p:sp>
        <p:nvSpPr>
          <p:cNvPr id="169" name="Google Shape;16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Department of CSE</a:t>
            </a:r>
            <a:endParaRPr dirty="0"/>
          </a:p>
        </p:txBody>
      </p:sp>
      <p:sp>
        <p:nvSpPr>
          <p:cNvPr id="170" name="Google Shape;17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Results and Discussion</a:t>
            </a:r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05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applying the </a:t>
            </a:r>
            <a:r>
              <a:rPr lang="en-US" sz="2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RandomForestRegressor</a:t>
            </a:r>
            <a:r>
              <a:rPr lang="en-US" sz="2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model, the predicting values are quite similar to our original values. </a:t>
            </a:r>
            <a:endParaRPr sz="40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just" rtl="0">
              <a:lnSpc>
                <a:spcPct val="160000"/>
              </a:lnSpc>
              <a:spcBef>
                <a:spcPts val="560"/>
              </a:spcBef>
              <a:spcAft>
                <a:spcPts val="0"/>
              </a:spcAft>
              <a:buClr>
                <a:srgbClr val="202124"/>
              </a:buClr>
              <a:buSzPts val="2800"/>
              <a:buChar char="•"/>
            </a:pPr>
            <a:r>
              <a:rPr lang="en-US" sz="2800" b="0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To evaluate the strength of concrete by predicting the values from original ones.</a:t>
            </a:r>
            <a:endParaRPr dirty="0"/>
          </a:p>
          <a:p>
            <a:pPr marL="342900" lvl="0" indent="-342900" algn="just" rtl="0">
              <a:lnSpc>
                <a:spcPct val="160000"/>
              </a:lnSpc>
              <a:spcBef>
                <a:spcPts val="560"/>
              </a:spcBef>
              <a:spcAft>
                <a:spcPts val="0"/>
              </a:spcAft>
              <a:buClr>
                <a:srgbClr val="202124"/>
              </a:buClr>
              <a:buSzPts val="2800"/>
              <a:buChar char="•"/>
            </a:pPr>
            <a:r>
              <a:rPr lang="en-US" sz="2800" b="0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For simplicity of discussion, RMSE is used as the primary metric of performance.</a:t>
            </a:r>
            <a:endParaRPr sz="44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8100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endParaRPr sz="48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5469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7 November 2021                                                                      Department of CSE</a:t>
            </a:r>
            <a:endParaRPr dirty="0"/>
          </a:p>
        </p:txBody>
      </p: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3020992" y="6356350"/>
            <a:ext cx="56658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11</a:t>
            </a:r>
            <a:endParaRPr dirty="0"/>
          </a:p>
        </p:txBody>
      </p:sp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Results and Discussion</a:t>
            </a:r>
            <a:endParaRPr/>
          </a:p>
        </p:txBody>
      </p:sp>
      <p:pic>
        <p:nvPicPr>
          <p:cNvPr id="181" name="Google Shape;181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76262" y="1700212"/>
            <a:ext cx="8067675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 November 2021</a:t>
            </a: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Department of CSE</a:t>
            </a:r>
            <a:endParaRPr dirty="0"/>
          </a:p>
        </p:txBody>
      </p:sp>
      <p:sp>
        <p:nvSpPr>
          <p:cNvPr id="188" name="Google Shape;188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89" name="Google Shape;189;p11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1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800"/>
              <a:buChar char="•"/>
            </a:pPr>
            <a:r>
              <a:rPr lang="en-US" sz="2800" b="0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In this analysis, we evaluate the predictive performance of the Concret</a:t>
            </a:r>
            <a:r>
              <a:rPr lang="en-US" sz="280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e Strength by </a:t>
            </a:r>
            <a:r>
              <a:rPr lang="en-US" sz="2800" b="0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Machine Learning models</a:t>
            </a:r>
            <a:r>
              <a:rPr lang="en-US" sz="2400" b="0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342900" lvl="0" indent="-34290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We conclude that the Concrete strength can be predicted by random forest which has the best accuracy state.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7 November 2021</a:t>
            </a:r>
            <a:endParaRPr dirty="0"/>
          </a:p>
        </p:txBody>
      </p:sp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2743200" y="6356350"/>
            <a:ext cx="594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Department of CSE                                                                                           13</a:t>
            </a:r>
            <a:endParaRPr dirty="0"/>
          </a:p>
        </p:txBody>
      </p:sp>
      <p:sp>
        <p:nvSpPr>
          <p:cNvPr id="198" name="Google Shape;198;p12"/>
          <p:cNvSpPr txBox="1"/>
          <p:nvPr/>
        </p:nvSpPr>
        <p:spPr>
          <a:xfrm>
            <a:off x="457200" y="302919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4000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None/>
            </a:pPr>
            <a:r>
              <a:rPr lang="en-US" sz="40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b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4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9" name="Google Shape;199;p12"/>
          <p:cNvGraphicFramePr/>
          <p:nvPr>
            <p:extLst>
              <p:ext uri="{D42A27DB-BD31-4B8C-83A1-F6EECF244321}">
                <p14:modId xmlns:p14="http://schemas.microsoft.com/office/powerpoint/2010/main" val="2038903312"/>
              </p:ext>
            </p:extLst>
          </p:nvPr>
        </p:nvGraphicFramePr>
        <p:xfrm>
          <a:off x="217714" y="1284514"/>
          <a:ext cx="8216153" cy="6718276"/>
        </p:xfrm>
        <a:graphic>
          <a:graphicData uri="http://schemas.openxmlformats.org/drawingml/2006/table">
            <a:tbl>
              <a:tblPr firstRow="1" bandRow="1">
                <a:noFill/>
                <a:tableStyleId>{0558A24B-0451-41D3-8E13-38204640F743}</a:tableStyleId>
              </a:tblPr>
              <a:tblGrid>
                <a:gridCol w="478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720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[1]   Ahmadi-</a:t>
                      </a:r>
                      <a:r>
                        <a:rPr lang="en-US" sz="2000" b="0" i="0" dirty="0" err="1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Nedushan</a:t>
                      </a:r>
                      <a:r>
                        <a:rPr lang="en-US" sz="2000" b="0" i="0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B ,”An optimized  instance based learning     algorithm for estimation of compressive strength of concrete” . “</a:t>
                      </a:r>
                      <a:r>
                        <a:rPr lang="en-US" sz="2000" b="0" i="1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Engineering applications of Artificial </a:t>
                      </a:r>
                      <a:r>
                        <a:rPr lang="en-US" sz="2000" b="0" i="1" dirty="0" err="1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Intellegence</a:t>
                      </a:r>
                      <a:r>
                        <a:rPr lang="en-US" sz="2000" b="0" i="1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b="0" i="0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 (5)”,pp:-1073-1081,2012.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b="0" i="0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[2]    </a:t>
                      </a:r>
                      <a:r>
                        <a:rPr lang="en-US" sz="2000" b="0" i="0" dirty="0" err="1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Vapnik</a:t>
                      </a:r>
                      <a:r>
                        <a:rPr lang="en-US" sz="2000" b="0" i="0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V,Golowich</a:t>
                      </a:r>
                      <a:r>
                        <a:rPr lang="en-US" sz="2000" b="0" i="0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SE,Smola</a:t>
                      </a:r>
                      <a:r>
                        <a:rPr lang="en-US" sz="2000" b="0" i="0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A,”Support</a:t>
                      </a:r>
                      <a:r>
                        <a:rPr lang="en-US" sz="2000" b="0" i="0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vector method for function </a:t>
                      </a:r>
                      <a:r>
                        <a:rPr lang="en-US" sz="2000" b="0" i="0" dirty="0" err="1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approximation,regression</a:t>
                      </a:r>
                      <a:r>
                        <a:rPr lang="en-US" sz="2000" b="0" i="0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estimation,and</a:t>
                      </a:r>
                      <a:r>
                        <a:rPr lang="en-US" sz="2000" b="0" i="0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single processing” . ”</a:t>
                      </a:r>
                      <a:r>
                        <a:rPr lang="en-US" sz="2000" b="0" i="1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Advances in Neural Information Processing Systems </a:t>
                      </a:r>
                      <a:r>
                        <a:rPr lang="en-US" sz="2000" b="0" i="0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9”,pp:-281-287,1997.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b="0" i="0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[3]    Moutassem.F,</a:t>
                      </a:r>
                      <a:r>
                        <a:rPr lang="en-US" sz="2000" b="0" i="0" dirty="0" err="1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Chidiac</a:t>
                      </a:r>
                      <a:r>
                        <a:rPr lang="en-US" sz="2000" b="0" i="0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,”SE </a:t>
                      </a:r>
                      <a:r>
                        <a:rPr lang="en-US" sz="2000" b="0" i="0" dirty="0" err="1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Assesment</a:t>
                      </a:r>
                      <a:r>
                        <a:rPr lang="en-US" sz="2000" b="0" i="0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of concrete strength prediction models”. ”</a:t>
                      </a:r>
                      <a:r>
                        <a:rPr lang="en-US" sz="2000" b="0" i="1" dirty="0" err="1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Springer</a:t>
                      </a:r>
                      <a:r>
                        <a:rPr lang="en-US" sz="2000" b="0" i="0" dirty="0" err="1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”,pp</a:t>
                      </a:r>
                      <a:r>
                        <a:rPr lang="en-US" sz="2000" b="0" i="0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:-343-358,2016.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b="0" i="0" dirty="0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[4] Yeh </a:t>
                      </a:r>
                      <a:r>
                        <a:rPr lang="en-US" sz="2000" b="0" i="0" dirty="0" err="1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IC,”Modelling</a:t>
                      </a:r>
                      <a:r>
                        <a:rPr lang="en-US" sz="2000" b="0" i="0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concrete strength with </a:t>
                      </a:r>
                      <a:r>
                        <a:rPr lang="en-US" sz="2000" b="0" i="0" dirty="0" err="1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augmentneuron</a:t>
                      </a:r>
                      <a:r>
                        <a:rPr lang="en-US" sz="2000" b="0" i="0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networks”.”</a:t>
                      </a:r>
                      <a:r>
                        <a:rPr lang="en-US" sz="2000" b="0" i="1" dirty="0" err="1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Journal</a:t>
                      </a:r>
                      <a:r>
                        <a:rPr lang="en-US" sz="2000" b="0" i="1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of materials in civil engineering </a:t>
                      </a:r>
                      <a:r>
                        <a:rPr lang="en-US" sz="2000" b="0" i="0" dirty="0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10(4)”,pp:-263-268,1998.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59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4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Presentation Outline</a:t>
            </a:r>
            <a:endParaRPr/>
          </a:p>
        </p:txBody>
      </p:sp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Course Certificate</a:t>
            </a:r>
            <a:endParaRPr dirty="0"/>
          </a:p>
          <a:p>
            <a:pPr marL="342900" lvl="0" indent="-3429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/>
          </a:p>
          <a:p>
            <a:pPr marL="342900" lvl="0" indent="-3429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Objectives</a:t>
            </a:r>
            <a:endParaRPr dirty="0"/>
          </a:p>
          <a:p>
            <a:pPr marL="342900" lvl="0" indent="-3429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Arial"/>
                <a:cs typeface="Arial"/>
                <a:sym typeface="Arial"/>
              </a:rPr>
              <a:t>System Architecture/Ideation Map</a:t>
            </a:r>
            <a:endParaRPr dirty="0"/>
          </a:p>
          <a:p>
            <a:pPr marL="342900" lvl="0" indent="-3429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Project Implementation</a:t>
            </a:r>
            <a:endParaRPr dirty="0"/>
          </a:p>
          <a:p>
            <a:pPr marL="342900" lvl="0" indent="-3429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Methodology/Model Building</a:t>
            </a:r>
            <a:endParaRPr dirty="0"/>
          </a:p>
          <a:p>
            <a:pPr marL="342900" lvl="0" indent="-3429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Results and Discussion</a:t>
            </a:r>
            <a:endParaRPr dirty="0"/>
          </a:p>
          <a:p>
            <a:pPr marL="342900" lvl="0" indent="-3429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Conclusion</a:t>
            </a:r>
            <a:endParaRPr dirty="0"/>
          </a:p>
          <a:p>
            <a:pPr marL="342900" lvl="0" indent="-3429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References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104" name="Google Shape;10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 November 2021</a:t>
            </a:r>
            <a:endParaRPr/>
          </a:p>
        </p:txBody>
      </p:sp>
      <p:sp>
        <p:nvSpPr>
          <p:cNvPr id="105" name="Google Shape;10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CSE</a:t>
            </a:r>
            <a:endParaRPr/>
          </a:p>
        </p:txBody>
      </p:sp>
      <p:sp>
        <p:nvSpPr>
          <p:cNvPr id="106" name="Google Shape;10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/>
        </p:nvSpPr>
        <p:spPr>
          <a:xfrm>
            <a:off x="533400" y="381000"/>
            <a:ext cx="8229600" cy="65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en-US" sz="4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Course Certificate</a:t>
            </a:r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609600" y="1788459"/>
            <a:ext cx="8001000" cy="345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651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 November 2021</a:t>
            </a: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IT</a:t>
            </a:r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 t="32690" b="32694"/>
          <a:stretch/>
        </p:blipFill>
        <p:spPr>
          <a:xfrm>
            <a:off x="-1" y="0"/>
            <a:ext cx="9144002" cy="685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533400" y="381000"/>
            <a:ext cx="8229600" cy="65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en-US" sz="4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457200" y="1371600"/>
            <a:ext cx="8305800" cy="487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marR="0" lvl="0" indent="-3429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compressive strength of concrete determines the quality of the concrete.</a:t>
            </a:r>
            <a:endParaRPr dirty="0"/>
          </a:p>
          <a:p>
            <a:pPr marL="342900" marR="0" lvl="0" indent="-342900" algn="just" rtl="0">
              <a:lnSpc>
                <a:spcPct val="16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Predict Concrete strength of concrete with maximum accuracy, for various quantities of constituent components.</a:t>
            </a:r>
            <a:endParaRPr dirty="0"/>
          </a:p>
          <a:p>
            <a:pPr marL="342900" marR="0" lvl="0" indent="-342900" algn="just" rtl="0">
              <a:lnSpc>
                <a:spcPct val="16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random forest regression we achieve to predict the Strength of the Concrete.</a:t>
            </a:r>
            <a:endParaRPr dirty="0"/>
          </a:p>
          <a:p>
            <a:pPr marL="342900" marR="0" lvl="0" indent="-1651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651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 November 2021</a:t>
            </a:r>
            <a:endParaRPr/>
          </a:p>
        </p:txBody>
      </p:sp>
      <p:sp>
        <p:nvSpPr>
          <p:cNvPr id="124" name="Google Shape;124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CSE</a:t>
            </a:r>
            <a:endParaRPr/>
          </a:p>
        </p:txBody>
      </p:sp>
      <p:sp>
        <p:nvSpPr>
          <p:cNvPr id="125" name="Google Shape;125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7 November 2021</a:t>
            </a:r>
            <a:endParaRPr dirty="0"/>
          </a:p>
        </p:txBody>
      </p:sp>
      <p:sp>
        <p:nvSpPr>
          <p:cNvPr id="131" name="Google Shape;1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IT</a:t>
            </a:r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sldNum" idx="12"/>
          </p:nvPr>
        </p:nvSpPr>
        <p:spPr>
          <a:xfrm>
            <a:off x="3773347" y="6356350"/>
            <a:ext cx="49134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CSE                                                                                              </a:t>
            </a:r>
            <a:fld id="{00000000-1234-1234-1234-123412341234}" type="slidenum">
              <a:rPr lang="en-US" smtClean="0"/>
              <a:t>5</a:t>
            </a:fld>
            <a:r>
              <a:rPr lang="en-US" dirty="0"/>
              <a:t>    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495300" y="381000"/>
            <a:ext cx="8229600" cy="65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134" name="Google Shape;134;p5"/>
          <p:cNvSpPr txBox="1">
            <a:spLocks noGrp="1"/>
          </p:cNvSpPr>
          <p:nvPr>
            <p:ph type="body" idx="1"/>
          </p:nvPr>
        </p:nvSpPr>
        <p:spPr>
          <a:xfrm>
            <a:off x="533400" y="1828800"/>
            <a:ext cx="8153400" cy="452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To evaluate nature of concrete strength gain pattern with time for a particular type of mix.</a:t>
            </a:r>
            <a:endParaRPr dirty="0"/>
          </a:p>
          <a:p>
            <a:pPr marL="342900" lvl="0" indent="-34290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To develop a simple relation which has the potential to predict the compressive strength of the concrete.</a:t>
            </a:r>
            <a:endParaRPr dirty="0"/>
          </a:p>
          <a:p>
            <a:pPr marL="342900" lvl="0" indent="-34290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The objective of this project is trying to predict the concrete compressive strength based important predictors.</a:t>
            </a:r>
            <a:endParaRPr dirty="0"/>
          </a:p>
          <a:p>
            <a:pPr marL="342900" lvl="0" indent="-1651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just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/>
          </a:p>
          <a:p>
            <a:pPr marL="342900" lvl="0" indent="-1651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 November 2021</a:t>
            </a:r>
            <a:endParaRPr/>
          </a:p>
        </p:txBody>
      </p:sp>
      <p:sp>
        <p:nvSpPr>
          <p:cNvPr id="141" name="Google Shape;141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IT</a:t>
            </a:r>
            <a:endParaRPr/>
          </a:p>
        </p:txBody>
      </p:sp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43" name="Google Shape;143;p6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Architecture Diagram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44" name="Google Shape;144;p6"/>
          <p:cNvSpPr txBox="1">
            <a:spLocks noGrp="1"/>
          </p:cNvSpPr>
          <p:nvPr>
            <p:ph type="body" idx="1"/>
          </p:nvPr>
        </p:nvSpPr>
        <p:spPr>
          <a:xfrm>
            <a:off x="1295400" y="2971800"/>
            <a:ext cx="5410200" cy="76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/>
          </a:p>
        </p:txBody>
      </p:sp>
      <p:pic>
        <p:nvPicPr>
          <p:cNvPr id="145" name="Google Shape;14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3478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19A791-1CD5-4B73-B0A8-2D39244ED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1569" y="136525"/>
            <a:ext cx="881156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Project Implementation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5162DD2-D87E-4842-BCAF-7BE185B58B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just"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Software Requirements</a:t>
            </a:r>
          </a:p>
          <a:p>
            <a:pPr marL="742950" lvl="1" indent="-285750" algn="just" rtl="0" fontAlgn="base">
              <a:lnSpc>
                <a:spcPct val="170000"/>
              </a:lnSpc>
              <a:spcBef>
                <a:spcPts val="38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lang="en-IN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Notebook  - Project environment</a:t>
            </a:r>
          </a:p>
          <a:p>
            <a:pPr marL="742950" lvl="1" indent="-285750" algn="just" rtl="0" fontAlgn="base">
              <a:lnSpc>
                <a:spcPct val="170000"/>
              </a:lnSpc>
              <a:spcBef>
                <a:spcPts val="38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lang="en-IN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Used to convert 1D arrays to 2D arrays</a:t>
            </a:r>
          </a:p>
          <a:p>
            <a:pPr marL="742950" lvl="1" indent="-285750" algn="just" rtl="0" fontAlgn="base">
              <a:lnSpc>
                <a:spcPct val="170000"/>
              </a:lnSpc>
              <a:spcBef>
                <a:spcPts val="38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Pandas – Convert  dataset into data-frame</a:t>
            </a:r>
          </a:p>
          <a:p>
            <a:pPr marL="742950" lvl="1" indent="-285750" algn="just" rtl="0" fontAlgn="base">
              <a:lnSpc>
                <a:spcPct val="170000"/>
              </a:lnSpc>
              <a:spcBef>
                <a:spcPts val="38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Matplot</a:t>
            </a:r>
            <a:r>
              <a:rPr lang="en-IN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, Seaborn – Used to visualize the dataset</a:t>
            </a:r>
          </a:p>
          <a:p>
            <a:pPr marL="742950" lvl="1" indent="-285750" algn="just" rtl="0" fontAlgn="base">
              <a:lnSpc>
                <a:spcPct val="170000"/>
              </a:lnSpc>
              <a:spcBef>
                <a:spcPts val="38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SkLearn</a:t>
            </a:r>
            <a:r>
              <a:rPr lang="en-IN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module – To import all types ML algorithms</a:t>
            </a:r>
          </a:p>
          <a:p>
            <a:pPr algn="just" rtl="0" fontAlgn="base">
              <a:lnSpc>
                <a:spcPct val="170000"/>
              </a:lnSpc>
              <a:spcBef>
                <a:spcPts val="38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Hardware Requirements</a:t>
            </a:r>
          </a:p>
          <a:p>
            <a:pPr marL="742950" lvl="1" indent="-285750" algn="just" rtl="0" fontAlgn="base">
              <a:lnSpc>
                <a:spcPct val="170000"/>
              </a:lnSpc>
              <a:spcBef>
                <a:spcPts val="38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Any Operating System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2908B-8BCD-4F02-A64E-794BC6903E7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381000" y="6356350"/>
            <a:ext cx="8305800" cy="365125"/>
          </a:xfrm>
        </p:spPr>
        <p:txBody>
          <a:bodyPr/>
          <a:lstStyle/>
          <a:p>
            <a:pPr lvl="0"/>
            <a:r>
              <a:rPr lang="en-US" dirty="0"/>
              <a:t>7   </a:t>
            </a:r>
          </a:p>
        </p:txBody>
      </p:sp>
    </p:spTree>
    <p:extLst>
      <p:ext uri="{BB962C8B-B14F-4D97-AF65-F5344CB8AC3E}">
        <p14:creationId xmlns:p14="http://schemas.microsoft.com/office/powerpoint/2010/main" val="1195494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 November 2021</a:t>
            </a:r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Department of CSE</a:t>
            </a:r>
            <a:endParaRPr dirty="0"/>
          </a:p>
        </p:txBody>
      </p:sp>
      <p:sp>
        <p:nvSpPr>
          <p:cNvPr id="152" name="Google Shape;1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53" name="Google Shape;153;p7"/>
          <p:cNvSpPr txBox="1">
            <a:spLocks noGrp="1"/>
          </p:cNvSpPr>
          <p:nvPr>
            <p:ph type="title"/>
          </p:nvPr>
        </p:nvSpPr>
        <p:spPr>
          <a:xfrm>
            <a:off x="381000" y="457200"/>
            <a:ext cx="8229600" cy="65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en-US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Project Implementation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54" name="Google Shape;154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058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4290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The Project was designed to calculate and to predict the Strength.</a:t>
            </a:r>
            <a:endParaRPr dirty="0"/>
          </a:p>
          <a:p>
            <a:pPr marL="342900" lvl="0" indent="-342900" algn="just" rtl="0">
              <a:lnSpc>
                <a:spcPct val="17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 dirty="0" err="1">
                <a:latin typeface="Arial"/>
                <a:ea typeface="Arial"/>
                <a:cs typeface="Arial"/>
                <a:sym typeface="Arial"/>
              </a:rPr>
              <a:t>Jupyter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 Notebooks and Google </a:t>
            </a:r>
            <a:r>
              <a:rPr lang="en-US" sz="2800" dirty="0" err="1">
                <a:latin typeface="Arial"/>
                <a:ea typeface="Arial"/>
                <a:cs typeface="Arial"/>
                <a:sym typeface="Arial"/>
              </a:rPr>
              <a:t>colab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just" rtl="0">
              <a:lnSpc>
                <a:spcPct val="17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Creating random forest model for training and testing the data.</a:t>
            </a:r>
            <a:endParaRPr dirty="0"/>
          </a:p>
          <a:p>
            <a:pPr marL="342900" lvl="0" indent="-342900" algn="just" rtl="0">
              <a:lnSpc>
                <a:spcPct val="17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Measuring the strength of concrete by trained data.</a:t>
            </a:r>
            <a:endParaRPr dirty="0"/>
          </a:p>
          <a:p>
            <a:pPr marL="342900" lvl="0" indent="-342900" algn="just" rtl="0">
              <a:lnSpc>
                <a:spcPct val="17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Getting the accuracy of it and analyzing the predicted values from the original ones.</a:t>
            </a:r>
            <a:endParaRPr dirty="0"/>
          </a:p>
          <a:p>
            <a:pPr marL="342900" lvl="0" indent="-34290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 November 2021</a:t>
            </a:r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IT</a:t>
            </a:r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sldNum" idx="12"/>
          </p:nvPr>
        </p:nvSpPr>
        <p:spPr>
          <a:xfrm>
            <a:off x="3414532" y="6324600"/>
            <a:ext cx="5272268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CSE                                                                                              </a:t>
            </a:r>
            <a:fld id="{00000000-1234-1234-1234-123412341234}" type="slidenum">
              <a:rPr lang="en-US" smtClean="0"/>
              <a:t>9</a:t>
            </a:fld>
            <a:endParaRPr dirty="0"/>
          </a:p>
        </p:txBody>
      </p:sp>
      <p:sp>
        <p:nvSpPr>
          <p:cNvPr id="162" name="Google Shape;162;p8"/>
          <p:cNvSpPr txBox="1">
            <a:spLocks noGrp="1"/>
          </p:cNvSpPr>
          <p:nvPr>
            <p:ph type="title"/>
          </p:nvPr>
        </p:nvSpPr>
        <p:spPr>
          <a:xfrm>
            <a:off x="381000" y="533400"/>
            <a:ext cx="82296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en-US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Methodology/Model Building</a:t>
            </a:r>
            <a:endParaRPr dirty="0"/>
          </a:p>
        </p:txBody>
      </p:sp>
      <p:sp>
        <p:nvSpPr>
          <p:cNvPr id="163" name="Google Shape;163;p8"/>
          <p:cNvSpPr txBox="1">
            <a:spLocks noGrp="1"/>
          </p:cNvSpPr>
          <p:nvPr>
            <p:ph type="body" idx="1"/>
          </p:nvPr>
        </p:nvSpPr>
        <p:spPr>
          <a:xfrm>
            <a:off x="419100" y="1327150"/>
            <a:ext cx="83058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To get the resulted output by the approach of Random forest.</a:t>
            </a:r>
          </a:p>
          <a:p>
            <a:pPr marL="342900" lvl="0" indent="-3429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>
                <a:latin typeface="Arial"/>
                <a:cs typeface="Arial"/>
                <a:sym typeface="Arial"/>
              </a:rPr>
              <a:t>Applying several machine learning algorithms like Linear regression ,Decision tree regression and Random forest regression to training data.</a:t>
            </a:r>
            <a:endParaRPr dirty="0"/>
          </a:p>
          <a:p>
            <a:pPr marL="342900" lvl="0" indent="-342900" algn="just" rtl="0">
              <a:lnSpc>
                <a:spcPct val="16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Using random forest regression we achieve to predict the Strength of the Concrete </a:t>
            </a:r>
            <a:r>
              <a:rPr lang="en-US" sz="2800" dirty="0" err="1">
                <a:latin typeface="Arial"/>
                <a:ea typeface="Arial"/>
                <a:cs typeface="Arial"/>
                <a:sym typeface="Arial"/>
              </a:rPr>
              <a:t>because,it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 is the best model when compared to other models.</a:t>
            </a:r>
            <a:endParaRPr dirty="0"/>
          </a:p>
          <a:p>
            <a:pPr marL="342900" lvl="0" indent="-1651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634</Words>
  <Application>Microsoft Office PowerPoint</Application>
  <PresentationFormat>On-screen Show (4:3)</PresentationFormat>
  <Paragraphs>103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Custom Design</vt:lpstr>
      <vt:lpstr> </vt:lpstr>
      <vt:lpstr>Presentation Outline</vt:lpstr>
      <vt:lpstr>PowerPoint Presentation</vt:lpstr>
      <vt:lpstr>PowerPoint Presentation</vt:lpstr>
      <vt:lpstr>Objectives</vt:lpstr>
      <vt:lpstr>Architecture Diagram</vt:lpstr>
      <vt:lpstr>Project Implementation</vt:lpstr>
      <vt:lpstr>Project Implementation</vt:lpstr>
      <vt:lpstr>Methodology/Model Building</vt:lpstr>
      <vt:lpstr>Results and Discussion</vt:lpstr>
      <vt:lpstr>Results and Discussion</vt:lpstr>
      <vt:lpstr> 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Windows User</dc:creator>
  <cp:lastModifiedBy>Vajrala Mounika</cp:lastModifiedBy>
  <cp:revision>1</cp:revision>
  <dcterms:created xsi:type="dcterms:W3CDTF">2019-11-06T07:48:53Z</dcterms:created>
  <dcterms:modified xsi:type="dcterms:W3CDTF">2021-11-14T11:06:06Z</dcterms:modified>
</cp:coreProperties>
</file>