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1464" y="-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0E003-F34B-46E9-B94F-A72ED23C6791}" type="doc">
      <dgm:prSet loTypeId="urn:microsoft.com/office/officeart/2005/8/layout/gear1" loCatId="relationship" qsTypeId="urn:microsoft.com/office/officeart/2005/8/quickstyle/simple5" qsCatId="simple" csTypeId="urn:microsoft.com/office/officeart/2005/8/colors/accent1_2" csCatId="accent1" phldr="1"/>
      <dgm:spPr/>
    </dgm:pt>
    <dgm:pt modelId="{DF5FA05F-EF12-4B37-A9F5-75A2D9119D7F}">
      <dgm:prSet phldrT="[Text]" custT="1"/>
      <dgm:spPr>
        <a:solidFill>
          <a:srgbClr val="FF0000"/>
        </a:solidFill>
      </dgm:spPr>
      <dgm:t>
        <a:bodyPr/>
        <a:lstStyle/>
        <a:p>
          <a:r>
            <a:rPr lang="en-IN" sz="5400" dirty="0" smtClean="0"/>
            <a:t>...</a:t>
          </a:r>
          <a:endParaRPr lang="en-IN" sz="5400" dirty="0"/>
        </a:p>
      </dgm:t>
    </dgm:pt>
    <dgm:pt modelId="{CF235B87-358C-4C8C-A413-34865ACD09B1}" type="parTrans" cxnId="{9011D4C3-C021-4CCC-AA4F-98DB8300A233}">
      <dgm:prSet/>
      <dgm:spPr/>
      <dgm:t>
        <a:bodyPr/>
        <a:lstStyle/>
        <a:p>
          <a:endParaRPr lang="en-IN"/>
        </a:p>
      </dgm:t>
    </dgm:pt>
    <dgm:pt modelId="{812D5D89-83D2-4919-9ED9-9AD6C957FD95}" type="sibTrans" cxnId="{9011D4C3-C021-4CCC-AA4F-98DB8300A233}">
      <dgm:prSet/>
      <dgm:spPr>
        <a:solidFill>
          <a:schemeClr val="bg1"/>
        </a:solidFill>
      </dgm:spPr>
      <dgm:t>
        <a:bodyPr/>
        <a:lstStyle/>
        <a:p>
          <a:endParaRPr lang="en-IN"/>
        </a:p>
      </dgm:t>
    </dgm:pt>
    <dgm:pt modelId="{5FBE8F9F-26BC-4963-8FD3-AD5659FE6222}">
      <dgm:prSet phldrT="[Text]" custT="1"/>
      <dgm:spPr>
        <a:solidFill>
          <a:srgbClr val="FF0000"/>
        </a:solidFill>
      </dgm:spPr>
      <dgm:t>
        <a:bodyPr/>
        <a:lstStyle/>
        <a:p>
          <a:r>
            <a:rPr lang="en-IN" sz="3600" dirty="0" smtClean="0"/>
            <a:t>2</a:t>
          </a:r>
          <a:endParaRPr lang="en-IN" sz="3600" dirty="0"/>
        </a:p>
      </dgm:t>
    </dgm:pt>
    <dgm:pt modelId="{08F63956-F506-4B26-9B3D-B55C2E1DE785}" type="parTrans" cxnId="{9267463B-7E0C-46D7-94F4-01D69931EA70}">
      <dgm:prSet/>
      <dgm:spPr/>
      <dgm:t>
        <a:bodyPr/>
        <a:lstStyle/>
        <a:p>
          <a:endParaRPr lang="en-IN"/>
        </a:p>
      </dgm:t>
    </dgm:pt>
    <dgm:pt modelId="{FD9105A4-51EA-454F-AEDA-01E58898230A}" type="sibTrans" cxnId="{9267463B-7E0C-46D7-94F4-01D69931EA70}">
      <dgm:prSet/>
      <dgm:spPr>
        <a:solidFill>
          <a:schemeClr val="bg1"/>
        </a:solidFill>
      </dgm:spPr>
      <dgm:t>
        <a:bodyPr/>
        <a:lstStyle/>
        <a:p>
          <a:endParaRPr lang="en-IN"/>
        </a:p>
      </dgm:t>
    </dgm:pt>
    <dgm:pt modelId="{0308F973-CB29-4666-BC05-A1F5DED28CB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IN" sz="3600" b="1" dirty="0" smtClean="0">
              <a:solidFill>
                <a:schemeClr val="bg1"/>
              </a:solidFill>
            </a:rPr>
            <a:t>1</a:t>
          </a:r>
          <a:endParaRPr lang="en-IN" sz="3600" b="1" dirty="0">
            <a:solidFill>
              <a:schemeClr val="bg1"/>
            </a:solidFill>
          </a:endParaRPr>
        </a:p>
      </dgm:t>
    </dgm:pt>
    <dgm:pt modelId="{683BCB8A-12FC-4027-BF81-682CF08E7C9F}" type="parTrans" cxnId="{36B946F2-D0C4-46D6-8F78-D41AC18836D3}">
      <dgm:prSet/>
      <dgm:spPr/>
      <dgm:t>
        <a:bodyPr/>
        <a:lstStyle/>
        <a:p>
          <a:endParaRPr lang="en-IN"/>
        </a:p>
      </dgm:t>
    </dgm:pt>
    <dgm:pt modelId="{3B738B26-45FE-4F4B-A59E-98E0F6E9767D}" type="sibTrans" cxnId="{36B946F2-D0C4-46D6-8F78-D41AC18836D3}">
      <dgm:prSet/>
      <dgm:spPr>
        <a:solidFill>
          <a:schemeClr val="bg1"/>
        </a:solidFill>
      </dgm:spPr>
      <dgm:t>
        <a:bodyPr/>
        <a:lstStyle/>
        <a:p>
          <a:endParaRPr lang="en-IN"/>
        </a:p>
      </dgm:t>
    </dgm:pt>
    <dgm:pt modelId="{FB554083-2FE9-463B-81C9-D82D84CA1FE6}" type="pres">
      <dgm:prSet presAssocID="{25B0E003-F34B-46E9-B94F-A72ED23C679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CB489A2-10A7-4E0F-851F-63D3ABD55DE2}" type="pres">
      <dgm:prSet presAssocID="{DF5FA05F-EF12-4B37-A9F5-75A2D9119D7F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C84B0D-E7FC-4077-8CE0-8AAB4F21309E}" type="pres">
      <dgm:prSet presAssocID="{DF5FA05F-EF12-4B37-A9F5-75A2D9119D7F}" presName="gear1srcNode" presStyleLbl="node1" presStyleIdx="0" presStyleCnt="3"/>
      <dgm:spPr/>
      <dgm:t>
        <a:bodyPr/>
        <a:lstStyle/>
        <a:p>
          <a:endParaRPr lang="en-IN"/>
        </a:p>
      </dgm:t>
    </dgm:pt>
    <dgm:pt modelId="{00A2C495-939E-4F9A-A3FE-04448C07AB7F}" type="pres">
      <dgm:prSet presAssocID="{DF5FA05F-EF12-4B37-A9F5-75A2D9119D7F}" presName="gear1dstNode" presStyleLbl="node1" presStyleIdx="0" presStyleCnt="3"/>
      <dgm:spPr/>
      <dgm:t>
        <a:bodyPr/>
        <a:lstStyle/>
        <a:p>
          <a:endParaRPr lang="en-IN"/>
        </a:p>
      </dgm:t>
    </dgm:pt>
    <dgm:pt modelId="{3D71F71D-E362-483B-861E-B3C6618B503A}" type="pres">
      <dgm:prSet presAssocID="{5FBE8F9F-26BC-4963-8FD3-AD5659FE6222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815949-A841-46AC-B03F-C8283831E8F1}" type="pres">
      <dgm:prSet presAssocID="{5FBE8F9F-26BC-4963-8FD3-AD5659FE6222}" presName="gear2srcNode" presStyleLbl="node1" presStyleIdx="1" presStyleCnt="3"/>
      <dgm:spPr/>
      <dgm:t>
        <a:bodyPr/>
        <a:lstStyle/>
        <a:p>
          <a:endParaRPr lang="en-IN"/>
        </a:p>
      </dgm:t>
    </dgm:pt>
    <dgm:pt modelId="{DCC7570E-D8B0-41E8-B2CB-A3BF621DD37A}" type="pres">
      <dgm:prSet presAssocID="{5FBE8F9F-26BC-4963-8FD3-AD5659FE6222}" presName="gear2dstNode" presStyleLbl="node1" presStyleIdx="1" presStyleCnt="3"/>
      <dgm:spPr/>
      <dgm:t>
        <a:bodyPr/>
        <a:lstStyle/>
        <a:p>
          <a:endParaRPr lang="en-IN"/>
        </a:p>
      </dgm:t>
    </dgm:pt>
    <dgm:pt modelId="{3620AA3F-EE72-4F17-BD65-91839830E7C5}" type="pres">
      <dgm:prSet presAssocID="{0308F973-CB29-4666-BC05-A1F5DED28CB1}" presName="gear3" presStyleLbl="node1" presStyleIdx="2" presStyleCnt="3"/>
      <dgm:spPr/>
      <dgm:t>
        <a:bodyPr/>
        <a:lstStyle/>
        <a:p>
          <a:endParaRPr lang="en-IN"/>
        </a:p>
      </dgm:t>
    </dgm:pt>
    <dgm:pt modelId="{6E88689C-CB1F-464B-8A9D-A55218EE327A}" type="pres">
      <dgm:prSet presAssocID="{0308F973-CB29-4666-BC05-A1F5DED28CB1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F22BBF-BEF5-467A-848C-998B50DCBB06}" type="pres">
      <dgm:prSet presAssocID="{0308F973-CB29-4666-BC05-A1F5DED28CB1}" presName="gear3srcNode" presStyleLbl="node1" presStyleIdx="2" presStyleCnt="3"/>
      <dgm:spPr/>
      <dgm:t>
        <a:bodyPr/>
        <a:lstStyle/>
        <a:p>
          <a:endParaRPr lang="en-IN"/>
        </a:p>
      </dgm:t>
    </dgm:pt>
    <dgm:pt modelId="{3F072A54-05EF-45D5-B8CB-8FE2CE2636A5}" type="pres">
      <dgm:prSet presAssocID="{0308F973-CB29-4666-BC05-A1F5DED28CB1}" presName="gear3dstNode" presStyleLbl="node1" presStyleIdx="2" presStyleCnt="3"/>
      <dgm:spPr/>
      <dgm:t>
        <a:bodyPr/>
        <a:lstStyle/>
        <a:p>
          <a:endParaRPr lang="en-IN"/>
        </a:p>
      </dgm:t>
    </dgm:pt>
    <dgm:pt modelId="{4DE13644-5EB0-4AFD-B9D3-1F3EA75EAC32}" type="pres">
      <dgm:prSet presAssocID="{812D5D89-83D2-4919-9ED9-9AD6C957FD95}" presName="connector1" presStyleLbl="sibTrans2D1" presStyleIdx="0" presStyleCnt="3"/>
      <dgm:spPr/>
      <dgm:t>
        <a:bodyPr/>
        <a:lstStyle/>
        <a:p>
          <a:endParaRPr lang="en-IN"/>
        </a:p>
      </dgm:t>
    </dgm:pt>
    <dgm:pt modelId="{F6878FA0-3150-4C6E-83A6-79C440AC6756}" type="pres">
      <dgm:prSet presAssocID="{FD9105A4-51EA-454F-AEDA-01E58898230A}" presName="connector2" presStyleLbl="sibTrans2D1" presStyleIdx="1" presStyleCnt="3"/>
      <dgm:spPr/>
      <dgm:t>
        <a:bodyPr/>
        <a:lstStyle/>
        <a:p>
          <a:endParaRPr lang="en-IN"/>
        </a:p>
      </dgm:t>
    </dgm:pt>
    <dgm:pt modelId="{47F7B59E-6F3F-4E0F-AC8B-38DF2107F143}" type="pres">
      <dgm:prSet presAssocID="{3B738B26-45FE-4F4B-A59E-98E0F6E9767D}" presName="connector3" presStyleLbl="sibTrans2D1" presStyleIdx="2" presStyleCnt="3"/>
      <dgm:spPr/>
      <dgm:t>
        <a:bodyPr/>
        <a:lstStyle/>
        <a:p>
          <a:endParaRPr lang="en-IN"/>
        </a:p>
      </dgm:t>
    </dgm:pt>
  </dgm:ptLst>
  <dgm:cxnLst>
    <dgm:cxn modelId="{338F7A69-820B-4907-AA6E-D7981126DA17}" type="presOf" srcId="{DF5FA05F-EF12-4B37-A9F5-75A2D9119D7F}" destId="{7CC84B0D-E7FC-4077-8CE0-8AAB4F21309E}" srcOrd="1" destOrd="0" presId="urn:microsoft.com/office/officeart/2005/8/layout/gear1"/>
    <dgm:cxn modelId="{B6312728-02B6-4401-A325-79AE6AB141F7}" type="presOf" srcId="{5FBE8F9F-26BC-4963-8FD3-AD5659FE6222}" destId="{FB815949-A841-46AC-B03F-C8283831E8F1}" srcOrd="1" destOrd="0" presId="urn:microsoft.com/office/officeart/2005/8/layout/gear1"/>
    <dgm:cxn modelId="{4088DBCC-8A57-4CC6-88A8-6C964BB2E36E}" type="presOf" srcId="{0308F973-CB29-4666-BC05-A1F5DED28CB1}" destId="{CDF22BBF-BEF5-467A-848C-998B50DCBB06}" srcOrd="2" destOrd="0" presId="urn:microsoft.com/office/officeart/2005/8/layout/gear1"/>
    <dgm:cxn modelId="{9011D4C3-C021-4CCC-AA4F-98DB8300A233}" srcId="{25B0E003-F34B-46E9-B94F-A72ED23C6791}" destId="{DF5FA05F-EF12-4B37-A9F5-75A2D9119D7F}" srcOrd="0" destOrd="0" parTransId="{CF235B87-358C-4C8C-A413-34865ACD09B1}" sibTransId="{812D5D89-83D2-4919-9ED9-9AD6C957FD95}"/>
    <dgm:cxn modelId="{DEF3378B-3843-4195-AA21-5FED7D06437D}" type="presOf" srcId="{5FBE8F9F-26BC-4963-8FD3-AD5659FE6222}" destId="{DCC7570E-D8B0-41E8-B2CB-A3BF621DD37A}" srcOrd="2" destOrd="0" presId="urn:microsoft.com/office/officeart/2005/8/layout/gear1"/>
    <dgm:cxn modelId="{832BB391-5CB9-497B-BF2F-C17BF0CF1C6C}" type="presOf" srcId="{0308F973-CB29-4666-BC05-A1F5DED28CB1}" destId="{3F072A54-05EF-45D5-B8CB-8FE2CE2636A5}" srcOrd="3" destOrd="0" presId="urn:microsoft.com/office/officeart/2005/8/layout/gear1"/>
    <dgm:cxn modelId="{36B946F2-D0C4-46D6-8F78-D41AC18836D3}" srcId="{25B0E003-F34B-46E9-B94F-A72ED23C6791}" destId="{0308F973-CB29-4666-BC05-A1F5DED28CB1}" srcOrd="2" destOrd="0" parTransId="{683BCB8A-12FC-4027-BF81-682CF08E7C9F}" sibTransId="{3B738B26-45FE-4F4B-A59E-98E0F6E9767D}"/>
    <dgm:cxn modelId="{1697C3EF-B110-41EF-BA1E-E400778CF010}" type="presOf" srcId="{812D5D89-83D2-4919-9ED9-9AD6C957FD95}" destId="{4DE13644-5EB0-4AFD-B9D3-1F3EA75EAC32}" srcOrd="0" destOrd="0" presId="urn:microsoft.com/office/officeart/2005/8/layout/gear1"/>
    <dgm:cxn modelId="{2C259D95-3953-4B44-8F25-ED5DD4688BDD}" type="presOf" srcId="{25B0E003-F34B-46E9-B94F-A72ED23C6791}" destId="{FB554083-2FE9-463B-81C9-D82D84CA1FE6}" srcOrd="0" destOrd="0" presId="urn:microsoft.com/office/officeart/2005/8/layout/gear1"/>
    <dgm:cxn modelId="{A6364A4D-F5C2-47D3-8096-C7F913F66C5B}" type="presOf" srcId="{5FBE8F9F-26BC-4963-8FD3-AD5659FE6222}" destId="{3D71F71D-E362-483B-861E-B3C6618B503A}" srcOrd="0" destOrd="0" presId="urn:microsoft.com/office/officeart/2005/8/layout/gear1"/>
    <dgm:cxn modelId="{AB870492-7F54-453D-824E-C3CAEAF94A2A}" type="presOf" srcId="{DF5FA05F-EF12-4B37-A9F5-75A2D9119D7F}" destId="{DCB489A2-10A7-4E0F-851F-63D3ABD55DE2}" srcOrd="0" destOrd="0" presId="urn:microsoft.com/office/officeart/2005/8/layout/gear1"/>
    <dgm:cxn modelId="{C7AFB4D5-B5D8-4DE8-88ED-9B960DC82C73}" type="presOf" srcId="{3B738B26-45FE-4F4B-A59E-98E0F6E9767D}" destId="{47F7B59E-6F3F-4E0F-AC8B-38DF2107F143}" srcOrd="0" destOrd="0" presId="urn:microsoft.com/office/officeart/2005/8/layout/gear1"/>
    <dgm:cxn modelId="{A1B99012-588B-4BE8-B59D-CDBF8609A00A}" type="presOf" srcId="{0308F973-CB29-4666-BC05-A1F5DED28CB1}" destId="{3620AA3F-EE72-4F17-BD65-91839830E7C5}" srcOrd="0" destOrd="0" presId="urn:microsoft.com/office/officeart/2005/8/layout/gear1"/>
    <dgm:cxn modelId="{66DF984D-9824-4648-A9B7-3C5CA6DE5336}" type="presOf" srcId="{DF5FA05F-EF12-4B37-A9F5-75A2D9119D7F}" destId="{00A2C495-939E-4F9A-A3FE-04448C07AB7F}" srcOrd="2" destOrd="0" presId="urn:microsoft.com/office/officeart/2005/8/layout/gear1"/>
    <dgm:cxn modelId="{9267463B-7E0C-46D7-94F4-01D69931EA70}" srcId="{25B0E003-F34B-46E9-B94F-A72ED23C6791}" destId="{5FBE8F9F-26BC-4963-8FD3-AD5659FE6222}" srcOrd="1" destOrd="0" parTransId="{08F63956-F506-4B26-9B3D-B55C2E1DE785}" sibTransId="{FD9105A4-51EA-454F-AEDA-01E58898230A}"/>
    <dgm:cxn modelId="{944C0568-3F2C-45B7-86C3-3AD33CA2BD2C}" type="presOf" srcId="{0308F973-CB29-4666-BC05-A1F5DED28CB1}" destId="{6E88689C-CB1F-464B-8A9D-A55218EE327A}" srcOrd="1" destOrd="0" presId="urn:microsoft.com/office/officeart/2005/8/layout/gear1"/>
    <dgm:cxn modelId="{09F33173-1773-45BB-BE3E-CED2F26443F7}" type="presOf" srcId="{FD9105A4-51EA-454F-AEDA-01E58898230A}" destId="{F6878FA0-3150-4C6E-83A6-79C440AC6756}" srcOrd="0" destOrd="0" presId="urn:microsoft.com/office/officeart/2005/8/layout/gear1"/>
    <dgm:cxn modelId="{5E8EF4B0-FAD7-4B63-B352-26B005D230CC}" type="presParOf" srcId="{FB554083-2FE9-463B-81C9-D82D84CA1FE6}" destId="{DCB489A2-10A7-4E0F-851F-63D3ABD55DE2}" srcOrd="0" destOrd="0" presId="urn:microsoft.com/office/officeart/2005/8/layout/gear1"/>
    <dgm:cxn modelId="{DEE932C8-F786-4D47-8F87-A55E804B69AC}" type="presParOf" srcId="{FB554083-2FE9-463B-81C9-D82D84CA1FE6}" destId="{7CC84B0D-E7FC-4077-8CE0-8AAB4F21309E}" srcOrd="1" destOrd="0" presId="urn:microsoft.com/office/officeart/2005/8/layout/gear1"/>
    <dgm:cxn modelId="{AA006856-EAF9-4201-893B-6BB0C5010D21}" type="presParOf" srcId="{FB554083-2FE9-463B-81C9-D82D84CA1FE6}" destId="{00A2C495-939E-4F9A-A3FE-04448C07AB7F}" srcOrd="2" destOrd="0" presId="urn:microsoft.com/office/officeart/2005/8/layout/gear1"/>
    <dgm:cxn modelId="{F3B2C407-4436-4AB6-BF8A-8464B6B6F207}" type="presParOf" srcId="{FB554083-2FE9-463B-81C9-D82D84CA1FE6}" destId="{3D71F71D-E362-483B-861E-B3C6618B503A}" srcOrd="3" destOrd="0" presId="urn:microsoft.com/office/officeart/2005/8/layout/gear1"/>
    <dgm:cxn modelId="{2834D22E-6D76-48D3-9BAB-52D27AEA1796}" type="presParOf" srcId="{FB554083-2FE9-463B-81C9-D82D84CA1FE6}" destId="{FB815949-A841-46AC-B03F-C8283831E8F1}" srcOrd="4" destOrd="0" presId="urn:microsoft.com/office/officeart/2005/8/layout/gear1"/>
    <dgm:cxn modelId="{1570DE45-371A-40F4-893C-F08199420AFB}" type="presParOf" srcId="{FB554083-2FE9-463B-81C9-D82D84CA1FE6}" destId="{DCC7570E-D8B0-41E8-B2CB-A3BF621DD37A}" srcOrd="5" destOrd="0" presId="urn:microsoft.com/office/officeart/2005/8/layout/gear1"/>
    <dgm:cxn modelId="{785E9050-40F4-431B-B6B0-704356233C46}" type="presParOf" srcId="{FB554083-2FE9-463B-81C9-D82D84CA1FE6}" destId="{3620AA3F-EE72-4F17-BD65-91839830E7C5}" srcOrd="6" destOrd="0" presId="urn:microsoft.com/office/officeart/2005/8/layout/gear1"/>
    <dgm:cxn modelId="{9A4C543C-E896-445C-85C1-EFE4B81B4498}" type="presParOf" srcId="{FB554083-2FE9-463B-81C9-D82D84CA1FE6}" destId="{6E88689C-CB1F-464B-8A9D-A55218EE327A}" srcOrd="7" destOrd="0" presId="urn:microsoft.com/office/officeart/2005/8/layout/gear1"/>
    <dgm:cxn modelId="{040F2A44-9FF9-4C0E-B954-F3AC6F93E394}" type="presParOf" srcId="{FB554083-2FE9-463B-81C9-D82D84CA1FE6}" destId="{CDF22BBF-BEF5-467A-848C-998B50DCBB06}" srcOrd="8" destOrd="0" presId="urn:microsoft.com/office/officeart/2005/8/layout/gear1"/>
    <dgm:cxn modelId="{11B677BD-2D9D-4BEF-A94E-DBEFCCAAC009}" type="presParOf" srcId="{FB554083-2FE9-463B-81C9-D82D84CA1FE6}" destId="{3F072A54-05EF-45D5-B8CB-8FE2CE2636A5}" srcOrd="9" destOrd="0" presId="urn:microsoft.com/office/officeart/2005/8/layout/gear1"/>
    <dgm:cxn modelId="{0964BC42-34FE-4120-B7CC-0AD1A5024474}" type="presParOf" srcId="{FB554083-2FE9-463B-81C9-D82D84CA1FE6}" destId="{4DE13644-5EB0-4AFD-B9D3-1F3EA75EAC32}" srcOrd="10" destOrd="0" presId="urn:microsoft.com/office/officeart/2005/8/layout/gear1"/>
    <dgm:cxn modelId="{9EFB6346-1EBF-4714-9042-9FC6F78B13FA}" type="presParOf" srcId="{FB554083-2FE9-463B-81C9-D82D84CA1FE6}" destId="{F6878FA0-3150-4C6E-83A6-79C440AC6756}" srcOrd="11" destOrd="0" presId="urn:microsoft.com/office/officeart/2005/8/layout/gear1"/>
    <dgm:cxn modelId="{18884485-503D-4D87-BA9B-EA150A5A6921}" type="presParOf" srcId="{FB554083-2FE9-463B-81C9-D82D84CA1FE6}" destId="{47F7B59E-6F3F-4E0F-AC8B-38DF2107F143}" srcOrd="12" destOrd="0" presId="urn:microsoft.com/office/officeart/2005/8/layout/gear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6AEA-E245-43E9-89FA-43A679C43380}" type="datetimeFigureOut">
              <a:rPr lang="en-US" smtClean="0"/>
              <a:pPr/>
              <a:t>7/20/2020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BE4B-3975-4AB2-AD7D-87C796363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6AEA-E245-43E9-89FA-43A679C43380}" type="datetimeFigureOut">
              <a:rPr lang="en-US" smtClean="0"/>
              <a:pPr/>
              <a:t>7/20/2020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BE4B-3975-4AB2-AD7D-87C796363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6AEA-E245-43E9-89FA-43A679C43380}" type="datetimeFigureOut">
              <a:rPr lang="en-US" smtClean="0"/>
              <a:pPr/>
              <a:t>7/20/2020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BE4B-3975-4AB2-AD7D-87C796363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6AEA-E245-43E9-89FA-43A679C43380}" type="datetimeFigureOut">
              <a:rPr lang="en-US" smtClean="0"/>
              <a:pPr/>
              <a:t>7/20/2020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BE4B-3975-4AB2-AD7D-87C796363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6AEA-E245-43E9-89FA-43A679C43380}" type="datetimeFigureOut">
              <a:rPr lang="en-US" smtClean="0"/>
              <a:pPr/>
              <a:t>7/20/2020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BE4B-3975-4AB2-AD7D-87C796363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6AEA-E245-43E9-89FA-43A679C43380}" type="datetimeFigureOut">
              <a:rPr lang="en-US" smtClean="0"/>
              <a:pPr/>
              <a:t>7/20/2020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BE4B-3975-4AB2-AD7D-87C796363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6AEA-E245-43E9-89FA-43A679C43380}" type="datetimeFigureOut">
              <a:rPr lang="en-US" smtClean="0"/>
              <a:pPr/>
              <a:t>7/20/2020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BE4B-3975-4AB2-AD7D-87C796363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6AEA-E245-43E9-89FA-43A679C43380}" type="datetimeFigureOut">
              <a:rPr lang="en-US" smtClean="0"/>
              <a:pPr/>
              <a:t>7/20/2020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BE4B-3975-4AB2-AD7D-87C796363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6AEA-E245-43E9-89FA-43A679C43380}" type="datetimeFigureOut">
              <a:rPr lang="en-US" smtClean="0"/>
              <a:pPr/>
              <a:t>7/20/2020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BE4B-3975-4AB2-AD7D-87C796363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6AEA-E245-43E9-89FA-43A679C43380}" type="datetimeFigureOut">
              <a:rPr lang="en-US" smtClean="0"/>
              <a:pPr/>
              <a:t>7/20/2020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BE4B-3975-4AB2-AD7D-87C796363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6AEA-E245-43E9-89FA-43A679C43380}" type="datetimeFigureOut">
              <a:rPr lang="en-US" smtClean="0"/>
              <a:pPr/>
              <a:t>7/20/2020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BE4B-3975-4AB2-AD7D-87C796363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F6AEA-E245-43E9-89FA-43A679C43380}" type="datetimeFigureOut">
              <a:rPr lang="en-US" smtClean="0"/>
              <a:pPr/>
              <a:t>7/20/2020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2BE4B-3975-4AB2-AD7D-87C796363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2500306"/>
            <a:ext cx="7772400" cy="1470025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MOFU eDRIVES AND CONTROLS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0298" y="1214422"/>
            <a:ext cx="4000496" cy="928694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solidFill>
                  <a:srgbClr val="FF0000"/>
                </a:solidFill>
              </a:rPr>
              <a:t>MILESTONE</a:t>
            </a:r>
            <a:endParaRPr lang="en-IN" sz="48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15172" y="-100012"/>
            <a:ext cx="2643174" cy="528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MOFU eDRIVES AND CONTROLS</a:t>
            </a: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2214546" y="2714620"/>
          <a:ext cx="4429156" cy="2357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928670"/>
            <a:ext cx="4143404" cy="64294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FY 20</a:t>
            </a:r>
            <a:r>
              <a:rPr lang="en-IN" b="1" dirty="0" smtClean="0">
                <a:solidFill>
                  <a:srgbClr val="FF0000"/>
                </a:solidFill>
              </a:rPr>
              <a:t>20</a:t>
            </a:r>
            <a:r>
              <a:rPr lang="en-IN" b="1" dirty="0" smtClean="0">
                <a:solidFill>
                  <a:schemeClr val="bg1"/>
                </a:solidFill>
              </a:rPr>
              <a:t> - 20</a:t>
            </a:r>
            <a:r>
              <a:rPr lang="en-IN" b="1" dirty="0" smtClean="0">
                <a:solidFill>
                  <a:srgbClr val="FF0000"/>
                </a:solidFill>
              </a:rPr>
              <a:t>21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4714884"/>
            <a:ext cx="1332000" cy="9286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14546" y="4000504"/>
            <a:ext cx="1368000" cy="16312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929058" y="3643314"/>
            <a:ext cx="1357322" cy="20002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572132" y="3500438"/>
            <a:ext cx="1368000" cy="21431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215206" y="2428868"/>
            <a:ext cx="1357322" cy="32147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71472" y="5643578"/>
            <a:ext cx="1357322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JUNE</a:t>
            </a:r>
            <a:b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</a:t>
            </a: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214546" y="5643578"/>
            <a:ext cx="1357322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OCTOBER</a:t>
            </a: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</a:t>
            </a: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929058" y="5643578"/>
            <a:ext cx="1357322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JANUARY</a:t>
            </a:r>
            <a:b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</a:t>
            </a: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21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572132" y="5643578"/>
            <a:ext cx="1357322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MARCH</a:t>
            </a: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</a:t>
            </a: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21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215206" y="5643578"/>
            <a:ext cx="1357322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AUGUST</a:t>
            </a: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</a:t>
            </a: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21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57158" y="4857760"/>
            <a:ext cx="178595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IDENTIFICATION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</a:t>
            </a:r>
            <a:endParaRPr kumimoji="0" lang="en-IN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2214546" y="4929198"/>
            <a:ext cx="1357322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DRIVE</a:t>
            </a:r>
            <a:r>
              <a:rPr lang="en-IN" sz="1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1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</a:t>
            </a:r>
            <a:endParaRPr kumimoji="0" lang="en-IN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857620" y="4714884"/>
            <a:ext cx="1500198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ON-BOARD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DIAGNOSTIC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(OBD)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500694" y="4643446"/>
            <a:ext cx="1500198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MOFU </a:t>
            </a:r>
            <a:endParaRPr kumimoji="0" lang="en-IN" sz="14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INSTRUMENT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CLUSTER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000892" y="4643446"/>
            <a:ext cx="1714512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VALIDATION</a:t>
            </a:r>
            <a:r>
              <a:rPr kumimoji="0" lang="en-IN" sz="1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CERTIFICATION</a:t>
            </a:r>
            <a:endParaRPr kumimoji="0" lang="en-IN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6715172" y="-100012"/>
            <a:ext cx="2643174" cy="528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MOFU eDRIVES AND CONTROLS</a:t>
            </a: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6082" y="5214950"/>
            <a:ext cx="3714744" cy="857256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THANK YOU</a:t>
            </a:r>
            <a:endParaRPr lang="en-IN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15172" y="-100012"/>
            <a:ext cx="2643174" cy="528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MOFU eDRIVES AND CONTROLS</a:t>
            </a: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46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MOFU eDRIVES AND CONTROLS</vt:lpstr>
      <vt:lpstr>MILESTONE</vt:lpstr>
      <vt:lpstr>FY 2020 - 2021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MOFO eDRIVES AND CONTROL</dc:title>
  <dc:creator>pc</dc:creator>
  <cp:lastModifiedBy>pc</cp:lastModifiedBy>
  <cp:revision>16</cp:revision>
  <dcterms:created xsi:type="dcterms:W3CDTF">2020-07-13T09:33:02Z</dcterms:created>
  <dcterms:modified xsi:type="dcterms:W3CDTF">2020-07-20T05:31:49Z</dcterms:modified>
</cp:coreProperties>
</file>