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42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E3DD9-E1B9-4591-89E4-78895089BF2A}" type="datetimeFigureOut">
              <a:rPr lang="en-US" smtClean="0"/>
              <a:pPr/>
              <a:t>4/19/2020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60F6C-3891-48D9-A115-F7060CFD77C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60F6C-3891-48D9-A115-F7060CFD77C9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CA36-6E4C-4443-9E8A-BC8EBF96F730}" type="datetimeFigureOut">
              <a:rPr lang="en-US" smtClean="0"/>
              <a:pPr/>
              <a:t>4/19/2020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D64E-1664-46B5-AE96-0D7FE1CF12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CA36-6E4C-4443-9E8A-BC8EBF96F730}" type="datetimeFigureOut">
              <a:rPr lang="en-US" smtClean="0"/>
              <a:pPr/>
              <a:t>4/19/2020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D64E-1664-46B5-AE96-0D7FE1CF12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CA36-6E4C-4443-9E8A-BC8EBF96F730}" type="datetimeFigureOut">
              <a:rPr lang="en-US" smtClean="0"/>
              <a:pPr/>
              <a:t>4/19/2020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D64E-1664-46B5-AE96-0D7FE1CF12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CA36-6E4C-4443-9E8A-BC8EBF96F730}" type="datetimeFigureOut">
              <a:rPr lang="en-US" smtClean="0"/>
              <a:pPr/>
              <a:t>4/19/2020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D64E-1664-46B5-AE96-0D7FE1CF12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CA36-6E4C-4443-9E8A-BC8EBF96F730}" type="datetimeFigureOut">
              <a:rPr lang="en-US" smtClean="0"/>
              <a:pPr/>
              <a:t>4/19/2020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D64E-1664-46B5-AE96-0D7FE1CF12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CA36-6E4C-4443-9E8A-BC8EBF96F730}" type="datetimeFigureOut">
              <a:rPr lang="en-US" smtClean="0"/>
              <a:pPr/>
              <a:t>4/19/2020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D64E-1664-46B5-AE96-0D7FE1CF12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CA36-6E4C-4443-9E8A-BC8EBF96F730}" type="datetimeFigureOut">
              <a:rPr lang="en-US" smtClean="0"/>
              <a:pPr/>
              <a:t>4/19/2020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D64E-1664-46B5-AE96-0D7FE1CF12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CA36-6E4C-4443-9E8A-BC8EBF96F730}" type="datetimeFigureOut">
              <a:rPr lang="en-US" smtClean="0"/>
              <a:pPr/>
              <a:t>4/19/2020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D64E-1664-46B5-AE96-0D7FE1CF12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CA36-6E4C-4443-9E8A-BC8EBF96F730}" type="datetimeFigureOut">
              <a:rPr lang="en-US" smtClean="0"/>
              <a:pPr/>
              <a:t>4/19/2020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D64E-1664-46B5-AE96-0D7FE1CF12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CA36-6E4C-4443-9E8A-BC8EBF96F730}" type="datetimeFigureOut">
              <a:rPr lang="en-US" smtClean="0"/>
              <a:pPr/>
              <a:t>4/19/2020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D64E-1664-46B5-AE96-0D7FE1CF12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CA36-6E4C-4443-9E8A-BC8EBF96F730}" type="datetimeFigureOut">
              <a:rPr lang="en-US" smtClean="0"/>
              <a:pPr/>
              <a:t>4/19/2020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D64E-1664-46B5-AE96-0D7FE1CF120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1CA36-6E4C-4443-9E8A-BC8EBF96F730}" type="datetimeFigureOut">
              <a:rPr lang="en-US" smtClean="0"/>
              <a:pPr/>
              <a:t>4/19/2020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D64E-1664-46B5-AE96-0D7FE1CF120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Flash Settings in CCS 9.2.0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6461" y="1209663"/>
            <a:ext cx="3022663" cy="576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1579855"/>
            <a:ext cx="2357454" cy="5063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0034" y="214290"/>
            <a:ext cx="8229600" cy="8286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r>
              <a:rPr kumimoji="0" lang="en-IN" sz="1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Workspace right</a:t>
            </a:r>
            <a:r>
              <a:rPr kumimoji="0" lang="en-IN" sz="1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click on the project file and select the </a:t>
            </a:r>
            <a:r>
              <a:rPr kumimoji="0" lang="en-IN" sz="12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</a:t>
            </a:r>
          </a:p>
          <a:p>
            <a:pPr marL="342900" lvl="0" indent="-342900">
              <a:spcBef>
                <a:spcPct val="20000"/>
              </a:spcBef>
            </a:pPr>
            <a:endParaRPr lang="en-IN" sz="1200" baseline="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IN" sz="1200" baseline="0" dirty="0" smtClean="0"/>
              <a:t>Proj_lab01[Active</a:t>
            </a:r>
            <a:r>
              <a:rPr lang="en-IN" sz="1200" dirty="0" smtClean="0"/>
              <a:t> </a:t>
            </a:r>
            <a:r>
              <a:rPr lang="en-IN" sz="1200" smtClean="0"/>
              <a:t>– </a:t>
            </a:r>
            <a:r>
              <a:rPr lang="en-IN" sz="1200" smtClean="0"/>
              <a:t>Release</a:t>
            </a:r>
            <a:r>
              <a:rPr lang="en-IN" sz="1200" smtClean="0"/>
              <a:t>] </a:t>
            </a:r>
            <a:r>
              <a:rPr lang="en-IN" sz="1200" dirty="0" smtClean="0"/>
              <a:t>-&gt; Properties </a:t>
            </a:r>
            <a:endParaRPr kumimoji="0" lang="en-IN" sz="1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428992" y="6429396"/>
            <a:ext cx="278608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28992" y="6715148"/>
            <a:ext cx="278608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285719" y="6571875"/>
            <a:ext cx="28654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072595" y="6571875"/>
            <a:ext cx="28654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57158" y="285728"/>
            <a:ext cx="8443914" cy="8286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1200" dirty="0" smtClean="0"/>
              <a:t>In Properties window select the option </a:t>
            </a:r>
            <a:r>
              <a:rPr lang="en-IN" sz="1200" i="1" dirty="0" smtClean="0"/>
              <a:t>Genera</a:t>
            </a:r>
            <a:r>
              <a:rPr lang="en-IN" sz="1200" dirty="0" smtClean="0"/>
              <a:t>l and in that select </a:t>
            </a:r>
            <a:r>
              <a:rPr lang="en-IN" sz="1200" i="1" dirty="0" smtClean="0"/>
              <a:t>Manage configuration </a:t>
            </a:r>
            <a:r>
              <a:rPr lang="en-IN" sz="1200" dirty="0" smtClean="0"/>
              <a:t>to add the Flash setting.</a:t>
            </a: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" y="1079208"/>
            <a:ext cx="8715404" cy="4992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85720" y="1712900"/>
            <a:ext cx="57150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5720" y="1865300"/>
            <a:ext cx="57150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215076" y="1785132"/>
            <a:ext cx="14287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786580" y="1785132"/>
            <a:ext cx="14287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358082" y="1928008"/>
            <a:ext cx="28575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8573322" y="1928008"/>
            <a:ext cx="28575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00958" y="1785926"/>
            <a:ext cx="121444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00958" y="2071678"/>
            <a:ext cx="121444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286256"/>
            <a:ext cx="3314700" cy="2071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85720" y="428604"/>
            <a:ext cx="3929090" cy="5715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1200" dirty="0" smtClean="0"/>
              <a:t>	In Configuration Window Select </a:t>
            </a:r>
            <a:r>
              <a:rPr lang="en-IN" sz="1200" i="1" dirty="0" smtClean="0"/>
              <a:t>New</a:t>
            </a:r>
            <a:r>
              <a:rPr lang="en-IN" sz="1200" dirty="0" smtClean="0"/>
              <a:t> to Create New Configuration</a:t>
            </a: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128709"/>
            <a:ext cx="3305175" cy="180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57741" y="1500174"/>
            <a:ext cx="4086225" cy="3590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143372" y="785794"/>
            <a:ext cx="4572032" cy="5715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1200" dirty="0" smtClean="0"/>
              <a:t>	In Create New Configuration, Add the  Name and Description  for reference when build the project </a:t>
            </a: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85720" y="3500438"/>
            <a:ext cx="3857652" cy="5715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1200" dirty="0" smtClean="0"/>
              <a:t>	Once New configuration is Created the Manage Configuration Window will be Updated and Active.</a:t>
            </a: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57224" y="2357430"/>
            <a:ext cx="428628" cy="42862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4857752" y="4429132"/>
            <a:ext cx="428628" cy="42862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2</a:t>
            </a:r>
            <a:endParaRPr lang="en-IN" b="1" dirty="0"/>
          </a:p>
        </p:txBody>
      </p:sp>
      <p:sp>
        <p:nvSpPr>
          <p:cNvPr id="12" name="Oval 11"/>
          <p:cNvSpPr/>
          <p:nvPr/>
        </p:nvSpPr>
        <p:spPr>
          <a:xfrm>
            <a:off x="857224" y="5786454"/>
            <a:ext cx="428628" cy="428628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3</a:t>
            </a:r>
            <a:endParaRPr lang="en-IN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500166" y="2071678"/>
            <a:ext cx="78581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00166" y="2355842"/>
            <a:ext cx="78581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357290" y="2214554"/>
            <a:ext cx="28575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2143902" y="2213760"/>
            <a:ext cx="28575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43702" y="4643446"/>
            <a:ext cx="9286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43702" y="4929198"/>
            <a:ext cx="9286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6500826" y="4786322"/>
            <a:ext cx="28575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7429520" y="4786322"/>
            <a:ext cx="28575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4348" y="5429264"/>
            <a:ext cx="78581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72266" y="5572140"/>
            <a:ext cx="284958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1358084" y="5571346"/>
            <a:ext cx="28575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928794" y="5856304"/>
            <a:ext cx="100013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928794" y="6215082"/>
            <a:ext cx="100013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1750199" y="6036487"/>
            <a:ext cx="35719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2751125" y="6035693"/>
            <a:ext cx="35719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14348" y="5715016"/>
            <a:ext cx="78581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054" y="1357298"/>
            <a:ext cx="8747226" cy="5002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357158" y="285728"/>
            <a:ext cx="8443914" cy="8286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IN" sz="1200" dirty="0" smtClean="0"/>
              <a:t>In Linker Command File add </a:t>
            </a:r>
            <a:r>
              <a:rPr lang="en-IN" sz="1200" dirty="0"/>
              <a:t>Linker Command File For </a:t>
            </a:r>
            <a:r>
              <a:rPr lang="en-IN" sz="1200" i="1" dirty="0"/>
              <a:t>F28069</a:t>
            </a:r>
            <a:r>
              <a:rPr lang="en-IN" sz="1200" dirty="0"/>
              <a:t> Device</a:t>
            </a:r>
            <a:r>
              <a:rPr lang="en-IN" sz="1200" dirty="0" smtClean="0"/>
              <a:t>.</a:t>
            </a:r>
          </a:p>
          <a:p>
            <a:pPr marL="342900" lvl="0" indent="-342900">
              <a:spcBef>
                <a:spcPct val="20000"/>
              </a:spcBef>
            </a:pPr>
            <a:endParaRPr lang="en-IN" sz="1200" dirty="0"/>
          </a:p>
          <a:p>
            <a:pPr marL="342900" lvl="0" indent="-342900">
              <a:spcBef>
                <a:spcPct val="20000"/>
              </a:spcBef>
            </a:pPr>
            <a:r>
              <a:rPr lang="en-IN" sz="1200" dirty="0" smtClean="0"/>
              <a:t>TI\</a:t>
            </a:r>
            <a:r>
              <a:rPr lang="en-IN" sz="1200" dirty="0" err="1" smtClean="0"/>
              <a:t>Motorware</a:t>
            </a:r>
            <a:r>
              <a:rPr lang="en-IN" sz="1200" dirty="0" smtClean="0"/>
              <a:t>\motorware_1_01_00_18\</a:t>
            </a:r>
            <a:r>
              <a:rPr lang="en-IN" sz="1200" dirty="0" err="1" smtClean="0"/>
              <a:t>sw</a:t>
            </a:r>
            <a:r>
              <a:rPr lang="en-IN" sz="1200" dirty="0" smtClean="0"/>
              <a:t>\</a:t>
            </a:r>
            <a:r>
              <a:rPr lang="en-IN" sz="1200" dirty="0" err="1" smtClean="0"/>
              <a:t>ide</a:t>
            </a:r>
            <a:r>
              <a:rPr lang="en-IN" sz="1200" dirty="0" smtClean="0"/>
              <a:t>\</a:t>
            </a:r>
            <a:r>
              <a:rPr lang="en-IN" sz="1200" dirty="0" err="1" smtClean="0"/>
              <a:t>ccs</a:t>
            </a:r>
            <a:r>
              <a:rPr lang="en-IN" sz="1200" dirty="0" smtClean="0"/>
              <a:t>\</a:t>
            </a:r>
            <a:r>
              <a:rPr lang="en-IN" sz="1200" dirty="0" err="1" smtClean="0"/>
              <a:t>cmd</a:t>
            </a:r>
            <a:r>
              <a:rPr lang="en-IN" sz="1200" dirty="0" smtClean="0"/>
              <a:t>\f2806x</a:t>
            </a:r>
          </a:p>
          <a:p>
            <a:pPr marL="342900" lvl="0" indent="-342900">
              <a:spcBef>
                <a:spcPct val="20000"/>
              </a:spcBef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5984" y="5070486"/>
            <a:ext cx="557216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5984" y="5222886"/>
            <a:ext cx="557216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214546" y="5143512"/>
            <a:ext cx="14287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7785915" y="5142718"/>
            <a:ext cx="14287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513" y="928670"/>
            <a:ext cx="8778205" cy="5286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85720" y="285728"/>
            <a:ext cx="8515352" cy="8286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1200" dirty="0" smtClean="0"/>
              <a:t>In </a:t>
            </a:r>
            <a:r>
              <a:rPr lang="en-IN" sz="1200" i="1" dirty="0" smtClean="0"/>
              <a:t>Include Option</a:t>
            </a:r>
            <a:r>
              <a:rPr lang="en-IN" sz="1200" dirty="0" smtClean="0"/>
              <a:t> add all the files that are needed to build the project.</a:t>
            </a: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71472" y="2284404"/>
            <a:ext cx="85725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1472" y="2428868"/>
            <a:ext cx="85725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500034" y="2357430"/>
            <a:ext cx="14287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357290" y="2357430"/>
            <a:ext cx="14287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43108" y="2143116"/>
            <a:ext cx="521497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43108" y="2927346"/>
            <a:ext cx="521497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1750199" y="2536025"/>
            <a:ext cx="78581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6965967" y="2535231"/>
            <a:ext cx="78581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327" y="857232"/>
            <a:ext cx="8685391" cy="5286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357158" y="285728"/>
            <a:ext cx="8443914" cy="8286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1200" dirty="0" smtClean="0"/>
              <a:t>Check whether all the Include files are added.</a:t>
            </a: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14546" y="2571744"/>
            <a:ext cx="58579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14546" y="3429000"/>
            <a:ext cx="585791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1785918" y="3000372"/>
            <a:ext cx="85725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7643040" y="2999578"/>
            <a:ext cx="85725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0034" y="1714488"/>
            <a:ext cx="9286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0034" y="1927214"/>
            <a:ext cx="9286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92877" y="1821645"/>
            <a:ext cx="21431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322365" y="1820851"/>
            <a:ext cx="21431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732" y="1571612"/>
            <a:ext cx="8668986" cy="507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428596" y="785794"/>
            <a:ext cx="8229600" cy="8286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4282" y="285728"/>
            <a:ext cx="8572560" cy="828667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1400" dirty="0" smtClean="0"/>
              <a:t>Add the following flags set in the </a:t>
            </a:r>
            <a:r>
              <a:rPr lang="en-IN" sz="1400" i="1" dirty="0" smtClean="0"/>
              <a:t>C2000 Linker </a:t>
            </a:r>
            <a:r>
              <a:rPr lang="en-IN" sz="1400" dirty="0" smtClean="0"/>
              <a:t>and then Apply and Close.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sz="1400" dirty="0" smtClean="0"/>
          </a:p>
          <a:p>
            <a:pPr marL="342900" indent="-342900" algn="just">
              <a:spcBef>
                <a:spcPct val="20000"/>
              </a:spcBef>
            </a:pPr>
            <a:r>
              <a:rPr lang="en-IN" sz="1400" dirty="0"/>
              <a:t>-m"${</a:t>
            </a:r>
            <a:r>
              <a:rPr lang="en-IN" sz="1400" dirty="0" err="1"/>
              <a:t>ProjName</a:t>
            </a:r>
            <a:r>
              <a:rPr lang="en-IN" sz="1400" dirty="0"/>
              <a:t>}.map" --</a:t>
            </a:r>
            <a:r>
              <a:rPr lang="en-IN" sz="1400" dirty="0" err="1"/>
              <a:t>stack_size</a:t>
            </a:r>
            <a:r>
              <a:rPr lang="en-IN" sz="1400" dirty="0"/>
              <a:t>=0x3B0 --</a:t>
            </a:r>
            <a:r>
              <a:rPr lang="en-IN" sz="1400" dirty="0" err="1"/>
              <a:t>warn_sections</a:t>
            </a:r>
            <a:r>
              <a:rPr lang="en-IN" sz="1400" dirty="0"/>
              <a:t> -</a:t>
            </a:r>
            <a:r>
              <a:rPr lang="en-IN" sz="1400" dirty="0" err="1"/>
              <a:t>i</a:t>
            </a:r>
            <a:r>
              <a:rPr lang="en-IN" sz="1400" dirty="0"/>
              <a:t>"${CG_TOOL_ROOT}/lib" -</a:t>
            </a:r>
            <a:r>
              <a:rPr lang="en-IN" sz="1400" dirty="0" err="1"/>
              <a:t>i</a:t>
            </a:r>
            <a:r>
              <a:rPr lang="en-IN" sz="1400" dirty="0"/>
              <a:t>"${CG_TOOL_ROOT}/include" --priority </a:t>
            </a:r>
            <a:r>
              <a:rPr lang="en-IN" sz="1400" dirty="0" smtClean="0"/>
              <a:t>--</a:t>
            </a:r>
            <a:r>
              <a:rPr lang="en-IN" sz="1400" dirty="0" err="1" smtClean="0"/>
              <a:t>reread_libs</a:t>
            </a:r>
            <a:r>
              <a:rPr lang="en-IN" sz="1400" dirty="0" smtClean="0"/>
              <a:t> </a:t>
            </a:r>
            <a:r>
              <a:rPr lang="en-IN" sz="1400" dirty="0"/>
              <a:t>--</a:t>
            </a:r>
            <a:r>
              <a:rPr lang="en-IN" sz="1400" dirty="0" err="1"/>
              <a:t>disable_auto_rts</a:t>
            </a:r>
            <a:r>
              <a:rPr lang="en-IN" sz="1400" dirty="0"/>
              <a:t> --</a:t>
            </a:r>
            <a:r>
              <a:rPr lang="en-IN" sz="1400" dirty="0" err="1"/>
              <a:t>diag_suppress</a:t>
            </a:r>
            <a:r>
              <a:rPr lang="en-IN" sz="1400" dirty="0"/>
              <a:t>=16002 --</a:t>
            </a:r>
            <a:r>
              <a:rPr lang="en-IN" sz="1400" dirty="0" err="1"/>
              <a:t>xml_link_info</a:t>
            </a:r>
            <a:r>
              <a:rPr lang="en-IN" sz="1400" dirty="0"/>
              <a:t>="${</a:t>
            </a:r>
            <a:r>
              <a:rPr lang="en-IN" sz="1400" dirty="0" err="1"/>
              <a:t>ProjName</a:t>
            </a:r>
            <a:r>
              <a:rPr lang="en-IN" sz="1400" dirty="0"/>
              <a:t>}_linkInfo.xml" --</a:t>
            </a:r>
            <a:r>
              <a:rPr lang="en-IN" sz="1400" dirty="0" err="1"/>
              <a:t>rom_model</a:t>
            </a:r>
            <a:endParaRPr lang="en-IN" sz="1400" dirty="0"/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00034" y="2571744"/>
            <a:ext cx="78581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0034" y="2724144"/>
            <a:ext cx="78581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28596" y="2643182"/>
            <a:ext cx="14287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215208" y="2642388"/>
            <a:ext cx="14287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14546" y="3214686"/>
            <a:ext cx="628654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14546" y="3857628"/>
            <a:ext cx="628654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893075" y="3536157"/>
            <a:ext cx="64294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8178825" y="3535363"/>
            <a:ext cx="64294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72330" y="6286520"/>
            <a:ext cx="9286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72330" y="6570684"/>
            <a:ext cx="9286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6929454" y="6429396"/>
            <a:ext cx="28575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7858942" y="6428602"/>
            <a:ext cx="28575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8596" y="214290"/>
            <a:ext cx="82153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IN" sz="1200" dirty="0" smtClean="0"/>
              <a:t>Check in the workspace for RAM/FLASH file added in the project</a:t>
            </a:r>
            <a:endParaRPr lang="en-IN" sz="12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2989" y="571480"/>
            <a:ext cx="4618941" cy="6072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2071670" y="2714620"/>
            <a:ext cx="135732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71670" y="2928934"/>
            <a:ext cx="135732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964513" y="2821777"/>
            <a:ext cx="21431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322629" y="2820983"/>
            <a:ext cx="21431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00496" y="785794"/>
            <a:ext cx="207170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00496" y="1000108"/>
            <a:ext cx="207170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893339" y="892951"/>
            <a:ext cx="21431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964247" y="892157"/>
            <a:ext cx="21431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151</Words>
  <Application>Microsoft Office PowerPoint</Application>
  <PresentationFormat>On-screen Show (4:3)</PresentationFormat>
  <Paragraphs>21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Flash Settings in CCS 9.2.0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48</cp:revision>
  <dcterms:created xsi:type="dcterms:W3CDTF">2020-04-19T07:14:36Z</dcterms:created>
  <dcterms:modified xsi:type="dcterms:W3CDTF">2020-04-19T09:36:06Z</dcterms:modified>
</cp:coreProperties>
</file>